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9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D5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 showGuides="1">
      <p:cViewPr varScale="1">
        <p:scale>
          <a:sx n="96" d="100"/>
          <a:sy n="96" d="100"/>
        </p:scale>
        <p:origin x="86" y="16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F48D2E12-2433-4116-A000-0BA6CC4FAA53}" type="datetimeFigureOut">
              <a:rPr lang="hu-HU" smtClean="0"/>
              <a:t>2024. 09. 08.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4AB61-32D0-439D-BA5D-70D556915643}" type="slidenum">
              <a:rPr lang="hu-HU" smtClean="0"/>
              <a:t>‹#›</a:t>
            </a:fld>
            <a:endParaRPr lang="hu-HU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41014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2E12-2433-4116-A000-0BA6CC4FAA53}" type="datetimeFigureOut">
              <a:rPr lang="hu-HU" smtClean="0"/>
              <a:t>2024. 09. 08.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4AB61-32D0-439D-BA5D-70D55691564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99967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2E12-2433-4116-A000-0BA6CC4FAA53}" type="datetimeFigureOut">
              <a:rPr lang="hu-HU" smtClean="0"/>
              <a:t>2024. 09. 08.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4AB61-32D0-439D-BA5D-70D556915643}" type="slidenum">
              <a:rPr lang="hu-HU" smtClean="0"/>
              <a:t>‹#›</a:t>
            </a:fld>
            <a:endParaRPr lang="hu-H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3300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2E12-2433-4116-A000-0BA6CC4FAA53}" type="datetimeFigureOut">
              <a:rPr lang="hu-HU" smtClean="0"/>
              <a:t>2024. 09. 08.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4AB61-32D0-439D-BA5D-70D55691564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70142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2E12-2433-4116-A000-0BA6CC4FAA53}" type="datetimeFigureOut">
              <a:rPr lang="hu-HU" smtClean="0"/>
              <a:t>2024. 09. 08.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4AB61-32D0-439D-BA5D-70D556915643}" type="slidenum">
              <a:rPr lang="hu-HU" smtClean="0"/>
              <a:t>‹#›</a:t>
            </a:fld>
            <a:endParaRPr lang="hu-HU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01899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2E12-2433-4116-A000-0BA6CC4FAA53}" type="datetimeFigureOut">
              <a:rPr lang="hu-HU" smtClean="0"/>
              <a:t>2024. 09. 08.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4AB61-32D0-439D-BA5D-70D55691564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8022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2E12-2433-4116-A000-0BA6CC4FAA53}" type="datetimeFigureOut">
              <a:rPr lang="hu-HU" smtClean="0"/>
              <a:t>2024. 09. 08.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4AB61-32D0-439D-BA5D-70D55691564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76706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2E12-2433-4116-A000-0BA6CC4FAA53}" type="datetimeFigureOut">
              <a:rPr lang="hu-HU" smtClean="0"/>
              <a:t>2024. 09. 08.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4AB61-32D0-439D-BA5D-70D55691564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2939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2E12-2433-4116-A000-0BA6CC4FAA53}" type="datetimeFigureOut">
              <a:rPr lang="hu-HU" smtClean="0"/>
              <a:t>2024. 09. 08.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4AB61-32D0-439D-BA5D-70D55691564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3387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2E12-2433-4116-A000-0BA6CC4FAA53}" type="datetimeFigureOut">
              <a:rPr lang="hu-HU" smtClean="0"/>
              <a:t>2024. 09. 08.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4AB61-32D0-439D-BA5D-70D55691564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16501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2E12-2433-4116-A000-0BA6CC4FAA53}" type="datetimeFigureOut">
              <a:rPr lang="hu-HU" smtClean="0"/>
              <a:t>2024. 09. 08.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4AB61-32D0-439D-BA5D-70D556915643}" type="slidenum">
              <a:rPr lang="hu-HU" smtClean="0"/>
              <a:t>‹#›</a:t>
            </a:fld>
            <a:endParaRPr lang="hu-H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5664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F48D2E12-2433-4116-A000-0BA6CC4FAA53}" type="datetimeFigureOut">
              <a:rPr lang="hu-HU" smtClean="0"/>
              <a:t>2024. 09. 08.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F64AB61-32D0-439D-BA5D-70D556915643}" type="slidenum">
              <a:rPr lang="hu-HU" smtClean="0"/>
              <a:t>‹#›</a:t>
            </a:fld>
            <a:endParaRPr lang="hu-H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6830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adlet.com/auraravaityte/erasmus-blog-6qytb6qtmzst92pl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Vilnius 2024. június 6-10.</a:t>
            </a:r>
            <a:br>
              <a:rPr lang="hu-HU" dirty="0" smtClean="0"/>
            </a:br>
            <a:r>
              <a:rPr lang="hu-HU" dirty="0" err="1" smtClean="0"/>
              <a:t>Lithvanian</a:t>
            </a:r>
            <a:r>
              <a:rPr lang="hu-HU" dirty="0" smtClean="0"/>
              <a:t> Erasmus + project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pPr lvl="4"/>
            <a:endParaRPr lang="hu-HU" dirty="0" smtClean="0"/>
          </a:p>
          <a:p>
            <a:pPr lvl="4"/>
            <a:endParaRPr lang="hu-HU" dirty="0"/>
          </a:p>
          <a:p>
            <a:pPr lvl="4"/>
            <a:r>
              <a:rPr lang="hu-HU" dirty="0" smtClean="0"/>
              <a:t>			</a:t>
            </a:r>
          </a:p>
          <a:p>
            <a:pPr lvl="4"/>
            <a:endParaRPr lang="hu-HU" dirty="0"/>
          </a:p>
          <a:p>
            <a:pPr lvl="4"/>
            <a:r>
              <a:rPr lang="hu-HU" dirty="0" smtClean="0"/>
              <a:t>				</a:t>
            </a:r>
          </a:p>
          <a:p>
            <a:pPr lvl="4"/>
            <a:r>
              <a:rPr lang="hu-HU" dirty="0"/>
              <a:t>	</a:t>
            </a:r>
            <a:r>
              <a:rPr lang="hu-HU" dirty="0" smtClean="0"/>
              <a:t>			</a:t>
            </a:r>
          </a:p>
          <a:p>
            <a:pPr lvl="4" algn="l"/>
            <a:r>
              <a:rPr lang="hu-HU" dirty="0"/>
              <a:t>	</a:t>
            </a:r>
            <a:r>
              <a:rPr lang="hu-HU" dirty="0" smtClean="0"/>
              <a:t>			</a:t>
            </a:r>
            <a:r>
              <a:rPr lang="hu-HU" sz="4800" dirty="0">
                <a:latin typeface="Calibri" panose="020F0502020204030204" pitchFamily="34" charset="0"/>
                <a:cs typeface="Calibri" panose="020F0502020204030204" pitchFamily="34" charset="0"/>
              </a:rPr>
              <a:t> Készítette: </a:t>
            </a:r>
            <a:r>
              <a:rPr lang="hu-HU" sz="4800" dirty="0" smtClean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endParaRPr lang="hu-HU" sz="4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4" algn="l"/>
            <a:r>
              <a:rPr lang="hu-HU" sz="4800" dirty="0" smtClean="0">
                <a:latin typeface="Calibri" panose="020F0502020204030204" pitchFamily="34" charset="0"/>
                <a:cs typeface="Calibri" panose="020F0502020204030204" pitchFamily="34" charset="0"/>
              </a:rPr>
              <a:t>Pankotainé</a:t>
            </a:r>
          </a:p>
          <a:p>
            <a:pPr lvl="4" algn="l"/>
            <a:r>
              <a:rPr lang="hu-HU" sz="4800" dirty="0" smtClean="0">
                <a:latin typeface="Calibri" panose="020F0502020204030204" pitchFamily="34" charset="0"/>
                <a:cs typeface="Calibri" panose="020F0502020204030204" pitchFamily="34" charset="0"/>
              </a:rPr>
              <a:t>Puskás </a:t>
            </a:r>
            <a:r>
              <a:rPr lang="hu-HU" sz="4800" dirty="0" smtClean="0">
                <a:latin typeface="Calibri" panose="020F0502020204030204" pitchFamily="34" charset="0"/>
                <a:cs typeface="Calibri" panose="020F0502020204030204" pitchFamily="34" charset="0"/>
              </a:rPr>
              <a:t>Gyöngyi	</a:t>
            </a:r>
            <a:r>
              <a:rPr lang="hu-HU" dirty="0" smtClean="0"/>
              <a:t>					</a:t>
            </a:r>
          </a:p>
        </p:txBody>
      </p:sp>
      <p:sp>
        <p:nvSpPr>
          <p:cNvPr id="5" name="Szövegdoboz 4" title="JOB SHADOWING"/>
          <p:cNvSpPr txBox="1"/>
          <p:nvPr/>
        </p:nvSpPr>
        <p:spPr>
          <a:xfrm>
            <a:off x="5637125" y="2240782"/>
            <a:ext cx="5184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dirty="0" smtClea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Job </a:t>
            </a:r>
            <a:r>
              <a:rPr lang="hu-HU" sz="3600" b="1" dirty="0" err="1" smtClea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shadowing</a:t>
            </a:r>
            <a:endParaRPr lang="hu-HU" sz="3600" b="1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02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Fogadó </a:t>
            </a:r>
            <a:br>
              <a:rPr lang="hu-HU" sz="2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u-HU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intézmény		</a:t>
            </a:r>
            <a:r>
              <a:rPr lang="hu-HU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Host</a:t>
            </a:r>
            <a:r>
              <a:rPr lang="hu-HU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2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School</a:t>
            </a:r>
            <a:r>
              <a:rPr lang="hu-HU" dirty="0" smtClean="0"/>
              <a:t>												</a:t>
            </a:r>
            <a:r>
              <a:rPr lang="hu-HU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Szervezőink	</a:t>
            </a:r>
            <a:endParaRPr lang="hu-HU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artalom helye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sz="3200" smtClean="0">
                <a:latin typeface="Calibri" panose="020F0502020204030204" pitchFamily="34" charset="0"/>
                <a:cs typeface="Calibri" panose="020F0502020204030204" pitchFamily="34" charset="0"/>
              </a:rPr>
              <a:t>Vilniaus Kunigaikscio Gedimino Progimnazija</a:t>
            </a:r>
          </a:p>
          <a:p>
            <a:pPr marL="0" indent="0">
              <a:buNone/>
            </a:pPr>
            <a:endParaRPr lang="hu-HU" sz="4000" dirty="0" smtClean="0"/>
          </a:p>
        </p:txBody>
      </p:sp>
      <p:pic>
        <p:nvPicPr>
          <p:cNvPr id="9" name="Tartalom helye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458" y="4084783"/>
            <a:ext cx="2347626" cy="2347626"/>
          </a:xfr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449" y="3567654"/>
            <a:ext cx="3927944" cy="2945958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345" y="585216"/>
            <a:ext cx="2257306" cy="5641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728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D5D2">
            <a:alpha val="71765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Aura: a litvániai szervezőnk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024127" y="1494845"/>
            <a:ext cx="4754880" cy="4814515"/>
          </a:xfrm>
        </p:spPr>
        <p:txBody>
          <a:bodyPr>
            <a:normAutofit/>
          </a:bodyPr>
          <a:lstStyle/>
          <a:p>
            <a:pPr lvl="1"/>
            <a:r>
              <a:rPr lang="hu-HU" dirty="0" smtClean="0"/>
              <a:t>Professzionális szervező, logisztikai, kivitelezési szakértő, ugyanakkor óriási szeretettel fogadtak minket az ottani családok.</a:t>
            </a:r>
          </a:p>
          <a:p>
            <a:pPr lvl="1"/>
            <a:r>
              <a:rPr lang="hu-HU" dirty="0" smtClean="0"/>
              <a:t>Aura a tavalyi tanévben már saját 6.-osztályában versenyeztette ezt az Erasmus + programot az osztály tanulói, családjai között. Már előzetesen több feladatot el kellett végezniük, csak az arra érdemesek kerülhettek be a csereutazás fogadó családjai közé.</a:t>
            </a:r>
          </a:p>
          <a:p>
            <a:pPr lvl="1"/>
            <a:r>
              <a:rPr lang="hu-HU" dirty="0" smtClean="0"/>
              <a:t>A </a:t>
            </a:r>
            <a:r>
              <a:rPr lang="hu-HU" dirty="0" err="1" smtClean="0"/>
              <a:t>Gidiminus</a:t>
            </a:r>
            <a:r>
              <a:rPr lang="hu-HU" dirty="0" smtClean="0"/>
              <a:t> </a:t>
            </a:r>
            <a:r>
              <a:rPr lang="hu-HU" dirty="0" err="1" smtClean="0"/>
              <a:t>Pregimnázium</a:t>
            </a:r>
            <a:r>
              <a:rPr lang="hu-HU" dirty="0" smtClean="0"/>
              <a:t> 13 fogadó diákja és a Kodályos 12 növendék prezentációkkal készült saját kultúrájuk, iskolájuk bemutatása céljából.</a:t>
            </a:r>
          </a:p>
          <a:p>
            <a:pPr lvl="1"/>
            <a:r>
              <a:rPr lang="hu-HU" dirty="0" smtClean="0"/>
              <a:t>A célnyelv az angol volt.</a:t>
            </a:r>
          </a:p>
          <a:p>
            <a:pPr lvl="1"/>
            <a:r>
              <a:rPr lang="hu-HU" dirty="0" smtClean="0"/>
              <a:t>Fiatalos lendület</a:t>
            </a:r>
          </a:p>
          <a:p>
            <a:pPr lvl="1"/>
            <a:r>
              <a:rPr lang="hu-HU" dirty="0" smtClean="0"/>
              <a:t>Gyermekközpontú feladatok</a:t>
            </a:r>
          </a:p>
        </p:txBody>
      </p:sp>
      <p:pic>
        <p:nvPicPr>
          <p:cNvPr id="5" name="Tartalom helye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023360"/>
            <a:ext cx="5231812" cy="2357935"/>
          </a:xfr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456679"/>
            <a:ext cx="5223808" cy="2354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77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Amit tanultam	What i have learned</a:t>
            </a:r>
            <a:endParaRPr lang="hu-HU" dirty="0"/>
          </a:p>
        </p:txBody>
      </p:sp>
      <p:sp>
        <p:nvSpPr>
          <p:cNvPr id="6" name="Tartalom helye 5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hu-HU" smtClean="0"/>
              <a:t>Erasmus + mobilitás</a:t>
            </a:r>
          </a:p>
          <a:p>
            <a:r>
              <a:rPr lang="hu-HU" smtClean="0"/>
              <a:t>Erasmust megelőző feladatok versenyeztetése</a:t>
            </a:r>
          </a:p>
          <a:p>
            <a:r>
              <a:rPr lang="hu-HU" smtClean="0"/>
              <a:t>Kultúrák közötti kapcsolódás, nyitottság</a:t>
            </a:r>
          </a:p>
          <a:p>
            <a:r>
              <a:rPr lang="hu-HU" smtClean="0"/>
              <a:t>Közös értékrend kialakítása</a:t>
            </a:r>
          </a:p>
          <a:p>
            <a:r>
              <a:rPr lang="hu-HU" smtClean="0"/>
              <a:t>Jól működő, nem feltétlen anyagiakon múló XXI. századi  keretek</a:t>
            </a:r>
          </a:p>
          <a:p>
            <a:r>
              <a:rPr lang="hu-HU" smtClean="0"/>
              <a:t>Kölcsönös tisztelet-elfogadás</a:t>
            </a:r>
          </a:p>
          <a:p>
            <a:r>
              <a:rPr lang="hu-HU" smtClean="0"/>
              <a:t>Vilniusi iskola értékrendje</a:t>
            </a:r>
          </a:p>
          <a:p>
            <a:r>
              <a:rPr lang="hu-HU" smtClean="0"/>
              <a:t>Vilniusi iskola működése, tárgyi feltételeinek fejleszthetősége (pályázatok)</a:t>
            </a:r>
          </a:p>
          <a:p>
            <a:r>
              <a:rPr lang="hu-HU" smtClean="0"/>
              <a:t>Digitalitás</a:t>
            </a:r>
          </a:p>
          <a:p>
            <a:r>
              <a:rPr lang="hu-HU" smtClean="0"/>
              <a:t>Folyamatos ellenőrzés, feladatok feltöltésének állandó nyomonkövetése</a:t>
            </a:r>
          </a:p>
          <a:p>
            <a:pPr lvl="1"/>
            <a:endParaRPr lang="hu-HU" smtClean="0"/>
          </a:p>
          <a:p>
            <a:endParaRPr lang="hu-HU" smtClean="0"/>
          </a:p>
          <a:p>
            <a:endParaRPr lang="hu-HU" dirty="0"/>
          </a:p>
        </p:txBody>
      </p:sp>
      <p:sp>
        <p:nvSpPr>
          <p:cNvPr id="11" name="Tartalom helye 10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5807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Közös </a:t>
            </a:r>
            <a:r>
              <a:rPr lang="hu-HU" dirty="0" err="1" smtClean="0"/>
              <a:t>tanÓrák</a:t>
            </a:r>
            <a:endParaRPr lang="hu-HU" dirty="0"/>
          </a:p>
        </p:txBody>
      </p:sp>
      <p:pic>
        <p:nvPicPr>
          <p:cNvPr id="9" name="Vilnius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15000" y="2133600"/>
            <a:ext cx="5678488" cy="2562225"/>
          </a:xfrm>
        </p:spPr>
      </p:pic>
      <p:sp>
        <p:nvSpPr>
          <p:cNvPr id="7" name="Szöveg helye 6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hu-HU" dirty="0" smtClean="0"/>
              <a:t>1. Nyitókoncert az iskola gyermekkara és a magyar gyerekek zenei produkciói, igazgatói beszéd</a:t>
            </a:r>
          </a:p>
          <a:p>
            <a:r>
              <a:rPr lang="hu-HU" dirty="0" smtClean="0"/>
              <a:t>Közös drámaóra az iskola kertjében:ismerkedés</a:t>
            </a:r>
          </a:p>
          <a:p>
            <a:r>
              <a:rPr lang="hu-HU" dirty="0" smtClean="0"/>
              <a:t>Körbevezettek az iskolában, ismerkedés a helyszínekkel</a:t>
            </a:r>
          </a:p>
          <a:p>
            <a:r>
              <a:rPr lang="hu-HU" dirty="0" smtClean="0"/>
              <a:t>Városnézés az óvárosban (litván tanulók előadásai)</a:t>
            </a:r>
          </a:p>
          <a:p>
            <a:r>
              <a:rPr lang="hu-HU" dirty="0" smtClean="0"/>
              <a:t>2. E-BOOK szerkesztés párokban (litván és magyar gyerekek párban) </a:t>
            </a:r>
            <a:r>
              <a:rPr lang="hu-HU" dirty="0"/>
              <a:t>Aura angol </a:t>
            </a:r>
            <a:r>
              <a:rPr lang="hu-HU" dirty="0" smtClean="0"/>
              <a:t>órája</a:t>
            </a:r>
            <a:r>
              <a:rPr lang="hu-HU" dirty="0"/>
              <a:t> </a:t>
            </a:r>
            <a:r>
              <a:rPr lang="hu-HU" dirty="0" smtClean="0"/>
              <a:t>a feltételes mód témakörben</a:t>
            </a:r>
          </a:p>
          <a:p>
            <a:r>
              <a:rPr lang="hu-HU" dirty="0" smtClean="0"/>
              <a:t>Történelem óra</a:t>
            </a:r>
          </a:p>
          <a:p>
            <a:r>
              <a:rPr lang="hu-HU" dirty="0" smtClean="0"/>
              <a:t>Médiaműveltség óra (</a:t>
            </a:r>
            <a:r>
              <a:rPr lang="hu-HU" dirty="0" err="1" smtClean="0"/>
              <a:t>Bruzsa</a:t>
            </a:r>
            <a:r>
              <a:rPr lang="hu-HU" dirty="0" smtClean="0"/>
              <a:t> Rita)</a:t>
            </a:r>
          </a:p>
          <a:p>
            <a:r>
              <a:rPr lang="hu-HU" dirty="0" smtClean="0"/>
              <a:t>Földrajz tanóra</a:t>
            </a:r>
          </a:p>
          <a:p>
            <a:r>
              <a:rPr lang="hu-HU" dirty="0" smtClean="0"/>
              <a:t>Főzés: ismerkedés a litván konyha remekeivel</a:t>
            </a:r>
          </a:p>
          <a:p>
            <a:r>
              <a:rPr lang="hu-HU" dirty="0" smtClean="0"/>
              <a:t>Testnevelés óra: sorversenyek vegyes csapatokkal</a:t>
            </a:r>
            <a:endParaRPr lang="hu-HU" dirty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23417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Padlet</a:t>
            </a:r>
            <a:endParaRPr lang="hu-HU" dirty="0"/>
          </a:p>
        </p:txBody>
      </p:sp>
      <p:pic>
        <p:nvPicPr>
          <p:cNvPr id="5" name="Tartalom helye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4409" y="586126"/>
            <a:ext cx="1808018" cy="4019204"/>
          </a:xfrm>
        </p:spPr>
      </p:pic>
      <p:sp>
        <p:nvSpPr>
          <p:cNvPr id="4" name="Tartalom hely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hu-HU" dirty="0">
                <a:hlinkClick r:id="rId3"/>
              </a:rPr>
              <a:t>https://</a:t>
            </a:r>
            <a:r>
              <a:rPr lang="hu-HU" dirty="0" smtClean="0">
                <a:hlinkClick r:id="rId3"/>
              </a:rPr>
              <a:t>padlet.com/auraravaityte/erasmus-blog-6qytb6qtmzst92pl</a:t>
            </a:r>
            <a:endParaRPr lang="hu-HU" dirty="0"/>
          </a:p>
          <a:p>
            <a:r>
              <a:rPr lang="hu-HU" dirty="0" smtClean="0"/>
              <a:t>Minden napra 1 személyes élmény, benyomás feltöltése képpel, indoklással</a:t>
            </a:r>
          </a:p>
          <a:p>
            <a:r>
              <a:rPr lang="hu-HU" dirty="0" smtClean="0"/>
              <a:t>Közös projekt a litván és a magyar tanulóknak</a:t>
            </a:r>
          </a:p>
          <a:p>
            <a:r>
              <a:rPr lang="hu-HU" dirty="0" smtClean="0"/>
              <a:t>Többiek bejegyzéseinek kommentálás</a:t>
            </a:r>
          </a:p>
          <a:p>
            <a:r>
              <a:rPr lang="hu-HU" dirty="0" smtClean="0"/>
              <a:t>Felkerült az iskola honlapjára</a:t>
            </a:r>
          </a:p>
          <a:p>
            <a:r>
              <a:rPr lang="hu-HU" dirty="0" smtClean="0"/>
              <a:t>Kodály iskola honlapjára is felkerülhetne(?)</a:t>
            </a:r>
            <a:endParaRPr lang="hu-HU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269" y="311666"/>
            <a:ext cx="3627434" cy="1634856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267" y="4067451"/>
            <a:ext cx="4449986" cy="246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666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1472</TotalTime>
  <Words>273</Words>
  <Application>Microsoft Office PowerPoint</Application>
  <PresentationFormat>Szélesvásznú</PresentationFormat>
  <Paragraphs>53</Paragraphs>
  <Slides>6</Slides>
  <Notes>0</Notes>
  <HiddenSlides>0</HiddenSlides>
  <MMClips>1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11" baseType="lpstr">
      <vt:lpstr>Calibri</vt:lpstr>
      <vt:lpstr>Tw Cen MT</vt:lpstr>
      <vt:lpstr>Tw Cen MT Condensed</vt:lpstr>
      <vt:lpstr>Wingdings 3</vt:lpstr>
      <vt:lpstr>Integrál</vt:lpstr>
      <vt:lpstr>Vilnius 2024. június 6-10. Lithvanian Erasmus + project</vt:lpstr>
      <vt:lpstr>Fogadó  intézmény  Host School            Szervezőink </vt:lpstr>
      <vt:lpstr>Aura: a litvániai szervezőnk </vt:lpstr>
      <vt:lpstr>Amit tanultam What i have learned</vt:lpstr>
      <vt:lpstr>Közös tanÓrák</vt:lpstr>
      <vt:lpstr>Padlet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Vilnius 2024 június 6-10</dc:title>
  <dc:creator>Microsoft-fiók</dc:creator>
  <cp:lastModifiedBy>Microsoft-fiók</cp:lastModifiedBy>
  <cp:revision>14</cp:revision>
  <dcterms:created xsi:type="dcterms:W3CDTF">2024-08-31T14:50:38Z</dcterms:created>
  <dcterms:modified xsi:type="dcterms:W3CDTF">2024-09-08T08:44:15Z</dcterms:modified>
</cp:coreProperties>
</file>