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3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34736E-B571-4325-A347-1771E3494AD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D268EA75-A960-40E1-8673-469400F970E4}">
      <dgm:prSet phldrT="[Szöveg]"/>
      <dgm:spPr>
        <a:solidFill>
          <a:schemeClr val="accent2"/>
        </a:solidFill>
      </dgm:spPr>
      <dgm:t>
        <a:bodyPr/>
        <a:lstStyle/>
        <a:p>
          <a:r>
            <a:rPr lang="hu-HU" dirty="0"/>
            <a:t>Napi rutin</a:t>
          </a:r>
        </a:p>
      </dgm:t>
    </dgm:pt>
    <dgm:pt modelId="{322D3C61-9C28-473F-B03E-5DC7004CB7ED}" type="parTrans" cxnId="{037710CA-C816-4370-833B-8A4D43BFE03B}">
      <dgm:prSet/>
      <dgm:spPr/>
      <dgm:t>
        <a:bodyPr/>
        <a:lstStyle/>
        <a:p>
          <a:endParaRPr lang="hu-HU"/>
        </a:p>
      </dgm:t>
    </dgm:pt>
    <dgm:pt modelId="{6C9E0F7E-4716-4555-A962-83A398F739F7}" type="sibTrans" cxnId="{037710CA-C816-4370-833B-8A4D43BFE03B}">
      <dgm:prSet/>
      <dgm:spPr/>
      <dgm:t>
        <a:bodyPr/>
        <a:lstStyle/>
        <a:p>
          <a:endParaRPr lang="hu-HU"/>
        </a:p>
      </dgm:t>
    </dgm:pt>
    <dgm:pt modelId="{F84A1904-173B-4CC5-AD96-B24DFD70B9C6}">
      <dgm:prSet phldrT="[Szöveg]"/>
      <dgm:spPr>
        <a:solidFill>
          <a:schemeClr val="accent3"/>
        </a:solidFill>
      </dgm:spPr>
      <dgm:t>
        <a:bodyPr/>
        <a:lstStyle/>
        <a:p>
          <a:r>
            <a:rPr lang="hu-HU" dirty="0"/>
            <a:t>Bevitt témák</a:t>
          </a:r>
        </a:p>
      </dgm:t>
    </dgm:pt>
    <dgm:pt modelId="{6538CB21-82EA-410E-A8D1-298E426F1B36}" type="parTrans" cxnId="{38D0417F-75E8-4BEA-AC94-6A0B99E4F368}">
      <dgm:prSet/>
      <dgm:spPr/>
      <dgm:t>
        <a:bodyPr/>
        <a:lstStyle/>
        <a:p>
          <a:endParaRPr lang="hu-HU"/>
        </a:p>
      </dgm:t>
    </dgm:pt>
    <dgm:pt modelId="{F65C2F36-D600-4B1A-A443-24A574936B28}" type="sibTrans" cxnId="{38D0417F-75E8-4BEA-AC94-6A0B99E4F368}">
      <dgm:prSet/>
      <dgm:spPr/>
      <dgm:t>
        <a:bodyPr/>
        <a:lstStyle/>
        <a:p>
          <a:endParaRPr lang="hu-HU"/>
        </a:p>
      </dgm:t>
    </dgm:pt>
    <dgm:pt modelId="{CBDC44E7-A252-4014-B9DF-A6BC118854DF}">
      <dgm:prSet phldrT="[Szöveg]"/>
      <dgm:spPr>
        <a:solidFill>
          <a:schemeClr val="accent4"/>
        </a:solidFill>
      </dgm:spPr>
      <dgm:t>
        <a:bodyPr/>
        <a:lstStyle/>
        <a:p>
          <a:r>
            <a:rPr lang="hu-HU" dirty="0"/>
            <a:t>Inspiráció – blog videók, üzenet kártyák, fordítás</a:t>
          </a:r>
        </a:p>
      </dgm:t>
    </dgm:pt>
    <dgm:pt modelId="{6C855619-BA24-4714-85E0-9F2B4E48F2F7}" type="parTrans" cxnId="{E1E6109A-4CE5-44A9-AA7C-58097B44F92A}">
      <dgm:prSet/>
      <dgm:spPr/>
      <dgm:t>
        <a:bodyPr/>
        <a:lstStyle/>
        <a:p>
          <a:endParaRPr lang="hu-HU"/>
        </a:p>
      </dgm:t>
    </dgm:pt>
    <dgm:pt modelId="{AF0FFBAE-7799-480A-8D9D-9E7A3CF30103}" type="sibTrans" cxnId="{E1E6109A-4CE5-44A9-AA7C-58097B44F92A}">
      <dgm:prSet/>
      <dgm:spPr/>
      <dgm:t>
        <a:bodyPr/>
        <a:lstStyle/>
        <a:p>
          <a:endParaRPr lang="hu-HU"/>
        </a:p>
      </dgm:t>
    </dgm:pt>
    <dgm:pt modelId="{0C9F2705-EC18-4863-99B9-0CB8D938F550}" type="pres">
      <dgm:prSet presAssocID="{FD34736E-B571-4325-A347-1771E3494ADD}" presName="linear" presStyleCnt="0">
        <dgm:presLayoutVars>
          <dgm:dir/>
          <dgm:animLvl val="lvl"/>
          <dgm:resizeHandles val="exact"/>
        </dgm:presLayoutVars>
      </dgm:prSet>
      <dgm:spPr/>
    </dgm:pt>
    <dgm:pt modelId="{F4467DED-6D66-411D-B5C6-CD2BB78B2063}" type="pres">
      <dgm:prSet presAssocID="{D268EA75-A960-40E1-8673-469400F970E4}" presName="parentLin" presStyleCnt="0"/>
      <dgm:spPr/>
    </dgm:pt>
    <dgm:pt modelId="{29A5ADAD-2F86-49D6-8355-9EB03AE8A8D0}" type="pres">
      <dgm:prSet presAssocID="{D268EA75-A960-40E1-8673-469400F970E4}" presName="parentLeftMargin" presStyleLbl="node1" presStyleIdx="0" presStyleCnt="3"/>
      <dgm:spPr/>
    </dgm:pt>
    <dgm:pt modelId="{21AE8CB3-B5A8-44B7-A7B2-96927F5C4978}" type="pres">
      <dgm:prSet presAssocID="{D268EA75-A960-40E1-8673-469400F970E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63F2748-0E19-4625-BF75-E02DF93C7B91}" type="pres">
      <dgm:prSet presAssocID="{D268EA75-A960-40E1-8673-469400F970E4}" presName="negativeSpace" presStyleCnt="0"/>
      <dgm:spPr/>
    </dgm:pt>
    <dgm:pt modelId="{D799B5B4-9609-43C1-B8F3-50361F9AEEC4}" type="pres">
      <dgm:prSet presAssocID="{D268EA75-A960-40E1-8673-469400F970E4}" presName="childText" presStyleLbl="conFgAcc1" presStyleIdx="0" presStyleCnt="3">
        <dgm:presLayoutVars>
          <dgm:bulletEnabled val="1"/>
        </dgm:presLayoutVars>
      </dgm:prSet>
      <dgm:spPr>
        <a:solidFill>
          <a:schemeClr val="lt1">
            <a:hueOff val="0"/>
            <a:satOff val="0"/>
            <a:lumOff val="0"/>
            <a:alpha val="50000"/>
          </a:schemeClr>
        </a:solidFill>
        <a:ln>
          <a:noFill/>
        </a:ln>
      </dgm:spPr>
    </dgm:pt>
    <dgm:pt modelId="{9F54284F-B568-452E-82C0-E187213F6277}" type="pres">
      <dgm:prSet presAssocID="{6C9E0F7E-4716-4555-A962-83A398F739F7}" presName="spaceBetweenRectangles" presStyleCnt="0"/>
      <dgm:spPr/>
    </dgm:pt>
    <dgm:pt modelId="{AB0C37D0-D7D4-4714-AC1C-D7F1D88659BC}" type="pres">
      <dgm:prSet presAssocID="{F84A1904-173B-4CC5-AD96-B24DFD70B9C6}" presName="parentLin" presStyleCnt="0"/>
      <dgm:spPr/>
    </dgm:pt>
    <dgm:pt modelId="{5EA28810-464E-497A-997E-DADBCEA66683}" type="pres">
      <dgm:prSet presAssocID="{F84A1904-173B-4CC5-AD96-B24DFD70B9C6}" presName="parentLeftMargin" presStyleLbl="node1" presStyleIdx="0" presStyleCnt="3"/>
      <dgm:spPr/>
    </dgm:pt>
    <dgm:pt modelId="{936B7D0E-1240-4CFD-8420-DF99223C09DC}" type="pres">
      <dgm:prSet presAssocID="{F84A1904-173B-4CC5-AD96-B24DFD70B9C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D39B557-2971-45B2-975F-6ECA08AD5E8A}" type="pres">
      <dgm:prSet presAssocID="{F84A1904-173B-4CC5-AD96-B24DFD70B9C6}" presName="negativeSpace" presStyleCnt="0"/>
      <dgm:spPr/>
    </dgm:pt>
    <dgm:pt modelId="{58202836-592E-493A-8417-5F1E380667F8}" type="pres">
      <dgm:prSet presAssocID="{F84A1904-173B-4CC5-AD96-B24DFD70B9C6}" presName="childText" presStyleLbl="conFgAcc1" presStyleIdx="1" presStyleCnt="3">
        <dgm:presLayoutVars>
          <dgm:bulletEnabled val="1"/>
        </dgm:presLayoutVars>
      </dgm:prSet>
      <dgm:spPr>
        <a:solidFill>
          <a:schemeClr val="lt1">
            <a:hueOff val="0"/>
            <a:satOff val="0"/>
            <a:lumOff val="0"/>
            <a:alpha val="50000"/>
          </a:schemeClr>
        </a:solidFill>
        <a:ln>
          <a:noFill/>
        </a:ln>
      </dgm:spPr>
    </dgm:pt>
    <dgm:pt modelId="{49E50A61-1BF7-419B-BCD7-53EFE51CE677}" type="pres">
      <dgm:prSet presAssocID="{F65C2F36-D600-4B1A-A443-24A574936B28}" presName="spaceBetweenRectangles" presStyleCnt="0"/>
      <dgm:spPr/>
    </dgm:pt>
    <dgm:pt modelId="{3761EF43-EBA7-4576-9BEF-DE329C551613}" type="pres">
      <dgm:prSet presAssocID="{CBDC44E7-A252-4014-B9DF-A6BC118854DF}" presName="parentLin" presStyleCnt="0"/>
      <dgm:spPr/>
    </dgm:pt>
    <dgm:pt modelId="{8D995BD3-C014-437C-8160-C284294DA471}" type="pres">
      <dgm:prSet presAssocID="{CBDC44E7-A252-4014-B9DF-A6BC118854DF}" presName="parentLeftMargin" presStyleLbl="node1" presStyleIdx="1" presStyleCnt="3"/>
      <dgm:spPr/>
    </dgm:pt>
    <dgm:pt modelId="{58F10E36-2058-4816-9C01-A03FBD281E56}" type="pres">
      <dgm:prSet presAssocID="{CBDC44E7-A252-4014-B9DF-A6BC118854D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6BC7058-805B-4357-A4F1-95F763726012}" type="pres">
      <dgm:prSet presAssocID="{CBDC44E7-A252-4014-B9DF-A6BC118854DF}" presName="negativeSpace" presStyleCnt="0"/>
      <dgm:spPr/>
    </dgm:pt>
    <dgm:pt modelId="{5E11345E-57C0-4C7C-A73F-62AD5FF27BD3}" type="pres">
      <dgm:prSet presAssocID="{CBDC44E7-A252-4014-B9DF-A6BC118854DF}" presName="childText" presStyleLbl="conFgAcc1" presStyleIdx="2" presStyleCnt="3">
        <dgm:presLayoutVars>
          <dgm:bulletEnabled val="1"/>
        </dgm:presLayoutVars>
      </dgm:prSet>
      <dgm:spPr>
        <a:solidFill>
          <a:schemeClr val="lt1">
            <a:hueOff val="0"/>
            <a:satOff val="0"/>
            <a:lumOff val="0"/>
            <a:alpha val="50000"/>
          </a:schemeClr>
        </a:solidFill>
        <a:ln>
          <a:noFill/>
        </a:ln>
      </dgm:spPr>
    </dgm:pt>
  </dgm:ptLst>
  <dgm:cxnLst>
    <dgm:cxn modelId="{9B88841A-1C7D-411D-9DC2-F6043B5B0596}" type="presOf" srcId="{FD34736E-B571-4325-A347-1771E3494ADD}" destId="{0C9F2705-EC18-4863-99B9-0CB8D938F550}" srcOrd="0" destOrd="0" presId="urn:microsoft.com/office/officeart/2005/8/layout/list1"/>
    <dgm:cxn modelId="{EA781B21-E3E1-4EAA-A22C-504EC648E148}" type="presOf" srcId="{CBDC44E7-A252-4014-B9DF-A6BC118854DF}" destId="{58F10E36-2058-4816-9C01-A03FBD281E56}" srcOrd="1" destOrd="0" presId="urn:microsoft.com/office/officeart/2005/8/layout/list1"/>
    <dgm:cxn modelId="{D71ACB33-67C7-4F0E-9989-6DA0FBAE208E}" type="presOf" srcId="{F84A1904-173B-4CC5-AD96-B24DFD70B9C6}" destId="{936B7D0E-1240-4CFD-8420-DF99223C09DC}" srcOrd="1" destOrd="0" presId="urn:microsoft.com/office/officeart/2005/8/layout/list1"/>
    <dgm:cxn modelId="{C8655A50-E0D9-4FAC-ABD5-65CB39DB52AC}" type="presOf" srcId="{F84A1904-173B-4CC5-AD96-B24DFD70B9C6}" destId="{5EA28810-464E-497A-997E-DADBCEA66683}" srcOrd="0" destOrd="0" presId="urn:microsoft.com/office/officeart/2005/8/layout/list1"/>
    <dgm:cxn modelId="{38D0417F-75E8-4BEA-AC94-6A0B99E4F368}" srcId="{FD34736E-B571-4325-A347-1771E3494ADD}" destId="{F84A1904-173B-4CC5-AD96-B24DFD70B9C6}" srcOrd="1" destOrd="0" parTransId="{6538CB21-82EA-410E-A8D1-298E426F1B36}" sibTransId="{F65C2F36-D600-4B1A-A443-24A574936B28}"/>
    <dgm:cxn modelId="{112E4D90-7F44-4CEA-B6DE-A276C1CE7939}" type="presOf" srcId="{D268EA75-A960-40E1-8673-469400F970E4}" destId="{29A5ADAD-2F86-49D6-8355-9EB03AE8A8D0}" srcOrd="0" destOrd="0" presId="urn:microsoft.com/office/officeart/2005/8/layout/list1"/>
    <dgm:cxn modelId="{E1E6109A-4CE5-44A9-AA7C-58097B44F92A}" srcId="{FD34736E-B571-4325-A347-1771E3494ADD}" destId="{CBDC44E7-A252-4014-B9DF-A6BC118854DF}" srcOrd="2" destOrd="0" parTransId="{6C855619-BA24-4714-85E0-9F2B4E48F2F7}" sibTransId="{AF0FFBAE-7799-480A-8D9D-9E7A3CF30103}"/>
    <dgm:cxn modelId="{914DA5A0-4178-420B-865F-ED27320EAAA0}" type="presOf" srcId="{D268EA75-A960-40E1-8673-469400F970E4}" destId="{21AE8CB3-B5A8-44B7-A7B2-96927F5C4978}" srcOrd="1" destOrd="0" presId="urn:microsoft.com/office/officeart/2005/8/layout/list1"/>
    <dgm:cxn modelId="{9E09ACC1-75F2-408F-A6E9-95D9F069391E}" type="presOf" srcId="{CBDC44E7-A252-4014-B9DF-A6BC118854DF}" destId="{8D995BD3-C014-437C-8160-C284294DA471}" srcOrd="0" destOrd="0" presId="urn:microsoft.com/office/officeart/2005/8/layout/list1"/>
    <dgm:cxn modelId="{037710CA-C816-4370-833B-8A4D43BFE03B}" srcId="{FD34736E-B571-4325-A347-1771E3494ADD}" destId="{D268EA75-A960-40E1-8673-469400F970E4}" srcOrd="0" destOrd="0" parTransId="{322D3C61-9C28-473F-B03E-5DC7004CB7ED}" sibTransId="{6C9E0F7E-4716-4555-A962-83A398F739F7}"/>
    <dgm:cxn modelId="{F521DF76-36F9-48EF-A534-893F4EA751E4}" type="presParOf" srcId="{0C9F2705-EC18-4863-99B9-0CB8D938F550}" destId="{F4467DED-6D66-411D-B5C6-CD2BB78B2063}" srcOrd="0" destOrd="0" presId="urn:microsoft.com/office/officeart/2005/8/layout/list1"/>
    <dgm:cxn modelId="{F982543E-EF55-44D1-BFF6-4D1477B21E8D}" type="presParOf" srcId="{F4467DED-6D66-411D-B5C6-CD2BB78B2063}" destId="{29A5ADAD-2F86-49D6-8355-9EB03AE8A8D0}" srcOrd="0" destOrd="0" presId="urn:microsoft.com/office/officeart/2005/8/layout/list1"/>
    <dgm:cxn modelId="{6CDFD948-B90F-4181-B8EA-661804859F68}" type="presParOf" srcId="{F4467DED-6D66-411D-B5C6-CD2BB78B2063}" destId="{21AE8CB3-B5A8-44B7-A7B2-96927F5C4978}" srcOrd="1" destOrd="0" presId="urn:microsoft.com/office/officeart/2005/8/layout/list1"/>
    <dgm:cxn modelId="{AF73A8B5-4B31-4273-9CE1-B35C066582C9}" type="presParOf" srcId="{0C9F2705-EC18-4863-99B9-0CB8D938F550}" destId="{663F2748-0E19-4625-BF75-E02DF93C7B91}" srcOrd="1" destOrd="0" presId="urn:microsoft.com/office/officeart/2005/8/layout/list1"/>
    <dgm:cxn modelId="{DE1C7F28-B895-46D8-8A8E-CE8F310FCDEC}" type="presParOf" srcId="{0C9F2705-EC18-4863-99B9-0CB8D938F550}" destId="{D799B5B4-9609-43C1-B8F3-50361F9AEEC4}" srcOrd="2" destOrd="0" presId="urn:microsoft.com/office/officeart/2005/8/layout/list1"/>
    <dgm:cxn modelId="{27E79F3F-0566-4E1B-B0B9-582444CB4DFE}" type="presParOf" srcId="{0C9F2705-EC18-4863-99B9-0CB8D938F550}" destId="{9F54284F-B568-452E-82C0-E187213F6277}" srcOrd="3" destOrd="0" presId="urn:microsoft.com/office/officeart/2005/8/layout/list1"/>
    <dgm:cxn modelId="{A348A601-5483-441A-A046-D80E88550B66}" type="presParOf" srcId="{0C9F2705-EC18-4863-99B9-0CB8D938F550}" destId="{AB0C37D0-D7D4-4714-AC1C-D7F1D88659BC}" srcOrd="4" destOrd="0" presId="urn:microsoft.com/office/officeart/2005/8/layout/list1"/>
    <dgm:cxn modelId="{037DEB7B-23D4-46EB-A164-2E6A3487BBB0}" type="presParOf" srcId="{AB0C37D0-D7D4-4714-AC1C-D7F1D88659BC}" destId="{5EA28810-464E-497A-997E-DADBCEA66683}" srcOrd="0" destOrd="0" presId="urn:microsoft.com/office/officeart/2005/8/layout/list1"/>
    <dgm:cxn modelId="{462BD8DA-D16F-402F-BCB9-A235989D86D0}" type="presParOf" srcId="{AB0C37D0-D7D4-4714-AC1C-D7F1D88659BC}" destId="{936B7D0E-1240-4CFD-8420-DF99223C09DC}" srcOrd="1" destOrd="0" presId="urn:microsoft.com/office/officeart/2005/8/layout/list1"/>
    <dgm:cxn modelId="{4CB6AE74-D019-4B5E-9F90-A404F9173DAF}" type="presParOf" srcId="{0C9F2705-EC18-4863-99B9-0CB8D938F550}" destId="{FD39B557-2971-45B2-975F-6ECA08AD5E8A}" srcOrd="5" destOrd="0" presId="urn:microsoft.com/office/officeart/2005/8/layout/list1"/>
    <dgm:cxn modelId="{3D390B2A-3822-4758-995C-EEDFEBC6AC67}" type="presParOf" srcId="{0C9F2705-EC18-4863-99B9-0CB8D938F550}" destId="{58202836-592E-493A-8417-5F1E380667F8}" srcOrd="6" destOrd="0" presId="urn:microsoft.com/office/officeart/2005/8/layout/list1"/>
    <dgm:cxn modelId="{29E1E12B-8349-418F-A527-8CE2246919C4}" type="presParOf" srcId="{0C9F2705-EC18-4863-99B9-0CB8D938F550}" destId="{49E50A61-1BF7-419B-BCD7-53EFE51CE677}" srcOrd="7" destOrd="0" presId="urn:microsoft.com/office/officeart/2005/8/layout/list1"/>
    <dgm:cxn modelId="{05A78363-D196-4379-B492-123822A10A0C}" type="presParOf" srcId="{0C9F2705-EC18-4863-99B9-0CB8D938F550}" destId="{3761EF43-EBA7-4576-9BEF-DE329C551613}" srcOrd="8" destOrd="0" presId="urn:microsoft.com/office/officeart/2005/8/layout/list1"/>
    <dgm:cxn modelId="{53F12EEB-3F30-4ECC-84DC-30BD99412A27}" type="presParOf" srcId="{3761EF43-EBA7-4576-9BEF-DE329C551613}" destId="{8D995BD3-C014-437C-8160-C284294DA471}" srcOrd="0" destOrd="0" presId="urn:microsoft.com/office/officeart/2005/8/layout/list1"/>
    <dgm:cxn modelId="{5D2688CF-E6A1-422B-AB15-2E7C6ECBF157}" type="presParOf" srcId="{3761EF43-EBA7-4576-9BEF-DE329C551613}" destId="{58F10E36-2058-4816-9C01-A03FBD281E56}" srcOrd="1" destOrd="0" presId="urn:microsoft.com/office/officeart/2005/8/layout/list1"/>
    <dgm:cxn modelId="{16BC15F5-870A-40E9-B5C9-4AC1B0DC934E}" type="presParOf" srcId="{0C9F2705-EC18-4863-99B9-0CB8D938F550}" destId="{86BC7058-805B-4357-A4F1-95F763726012}" srcOrd="9" destOrd="0" presId="urn:microsoft.com/office/officeart/2005/8/layout/list1"/>
    <dgm:cxn modelId="{DF64FDD6-C869-4AE2-9B7F-5A91F0C84FE4}" type="presParOf" srcId="{0C9F2705-EC18-4863-99B9-0CB8D938F550}" destId="{5E11345E-57C0-4C7C-A73F-62AD5FF27BD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9B5B4-9609-43C1-B8F3-50361F9AEEC4}">
      <dsp:nvSpPr>
        <dsp:cNvPr id="0" name=""/>
        <dsp:cNvSpPr/>
      </dsp:nvSpPr>
      <dsp:spPr>
        <a:xfrm>
          <a:off x="0" y="1697733"/>
          <a:ext cx="8128000" cy="504000"/>
        </a:xfrm>
        <a:prstGeom prst="rect">
          <a:avLst/>
        </a:prstGeom>
        <a:solidFill>
          <a:schemeClr val="lt1">
            <a:hueOff val="0"/>
            <a:satOff val="0"/>
            <a:lumOff val="0"/>
            <a:alpha val="5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AE8CB3-B5A8-44B7-A7B2-96927F5C4978}">
      <dsp:nvSpPr>
        <dsp:cNvPr id="0" name=""/>
        <dsp:cNvSpPr/>
      </dsp:nvSpPr>
      <dsp:spPr>
        <a:xfrm>
          <a:off x="406400" y="1402533"/>
          <a:ext cx="5689600" cy="590400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Napi rutin</a:t>
          </a:r>
        </a:p>
      </dsp:txBody>
      <dsp:txXfrm>
        <a:off x="435221" y="1431354"/>
        <a:ext cx="5631958" cy="532758"/>
      </dsp:txXfrm>
    </dsp:sp>
    <dsp:sp modelId="{58202836-592E-493A-8417-5F1E380667F8}">
      <dsp:nvSpPr>
        <dsp:cNvPr id="0" name=""/>
        <dsp:cNvSpPr/>
      </dsp:nvSpPr>
      <dsp:spPr>
        <a:xfrm>
          <a:off x="0" y="2604933"/>
          <a:ext cx="8128000" cy="504000"/>
        </a:xfrm>
        <a:prstGeom prst="rect">
          <a:avLst/>
        </a:prstGeom>
        <a:solidFill>
          <a:schemeClr val="lt1">
            <a:hueOff val="0"/>
            <a:satOff val="0"/>
            <a:lumOff val="0"/>
            <a:alpha val="5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6B7D0E-1240-4CFD-8420-DF99223C09DC}">
      <dsp:nvSpPr>
        <dsp:cNvPr id="0" name=""/>
        <dsp:cNvSpPr/>
      </dsp:nvSpPr>
      <dsp:spPr>
        <a:xfrm>
          <a:off x="406400" y="2309733"/>
          <a:ext cx="5689600" cy="59040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Bevitt témák</a:t>
          </a:r>
        </a:p>
      </dsp:txBody>
      <dsp:txXfrm>
        <a:off x="435221" y="2338554"/>
        <a:ext cx="5631958" cy="532758"/>
      </dsp:txXfrm>
    </dsp:sp>
    <dsp:sp modelId="{5E11345E-57C0-4C7C-A73F-62AD5FF27BD3}">
      <dsp:nvSpPr>
        <dsp:cNvPr id="0" name=""/>
        <dsp:cNvSpPr/>
      </dsp:nvSpPr>
      <dsp:spPr>
        <a:xfrm>
          <a:off x="0" y="3512133"/>
          <a:ext cx="8128000" cy="504000"/>
        </a:xfrm>
        <a:prstGeom prst="rect">
          <a:avLst/>
        </a:prstGeom>
        <a:solidFill>
          <a:schemeClr val="lt1">
            <a:hueOff val="0"/>
            <a:satOff val="0"/>
            <a:lumOff val="0"/>
            <a:alpha val="5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10E36-2058-4816-9C01-A03FBD281E56}">
      <dsp:nvSpPr>
        <dsp:cNvPr id="0" name=""/>
        <dsp:cNvSpPr/>
      </dsp:nvSpPr>
      <dsp:spPr>
        <a:xfrm>
          <a:off x="406400" y="3216933"/>
          <a:ext cx="5689600" cy="590400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Inspiráció – blog videók, üzenet kártyák, fordítás</a:t>
          </a:r>
        </a:p>
      </dsp:txBody>
      <dsp:txXfrm>
        <a:off x="435221" y="3245754"/>
        <a:ext cx="563195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D6F5-A9D4-C22B-732C-A31A172FB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093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1AFD6E-3459-290F-1147-F0C47ACEE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6774"/>
            <a:ext cx="9144000" cy="106689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674D3-6FB9-5549-B0F2-FD61E82D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5883-038C-4696-8E27-1811E470D6D4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39BBC-C979-2C77-493E-CF5498AE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13B7E-A51C-D9CD-2189-650A9D63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01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990AE-F72C-4C2E-E2D0-7A8D7EEF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1B46D-142E-8C8E-C4F4-B6B1586A6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D92E3-36AD-2615-0166-6B73C34F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A6D4-154B-4E4D-9001-7A6C328D243E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BFB69-319D-2284-2734-217160D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83B0-C775-5BD2-8EC6-A41D19BC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1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40463-6D41-8D45-088A-540B0D1883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92281"/>
            <a:ext cx="2628900" cy="55846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F2276-7F04-F3F7-E3CE-F81C8DC6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92281"/>
            <a:ext cx="7734300" cy="558468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802BF-9E0C-3251-8FAE-81F07DB0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0999-9BD6-4929-BDEC-B84E21C16701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F1754-5B8F-A9FA-E8B1-06E04CE2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1E6A8-5139-ECD4-CC0C-32FFC674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24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155F0-A6D4-C39B-394F-0B16E9C9C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1860F-B260-57CE-E12B-2C9486031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45C9F-D94D-E5D3-B73A-20621FA5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AB243-BB42-966A-4708-15C9B11D6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3A3BD-2CC5-03D3-4CD6-E31A55BA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4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D8633-AC3B-E617-1C54-84932DDD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236" y="1514688"/>
            <a:ext cx="8584164" cy="3138875"/>
          </a:xfrm>
        </p:spPr>
        <p:txBody>
          <a:bodyPr anchor="b">
            <a:normAutofit/>
          </a:bodyPr>
          <a:lstStyle>
            <a:lvl1pPr>
              <a:defRPr sz="36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8C242-ECAB-AEC3-7E9B-F9854AF31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4236" y="4963885"/>
            <a:ext cx="8584165" cy="1125765"/>
          </a:xfrm>
        </p:spPr>
        <p:txBody>
          <a:bodyPr>
            <a:normAutofit/>
          </a:bodyPr>
          <a:lstStyle>
            <a:lvl1pPr marL="0" indent="0">
              <a:buNone/>
              <a:defRPr sz="1600" cap="all" spc="3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D9B82-EEF4-2CD7-61FE-BAFB2B96D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5005-EC25-4FB9-B19B-2437F0B120D2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222B6-F7A8-70A5-B023-FCAD5D7C4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5D758-2E38-8A8D-75BC-667F6A23B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30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60DFF-11BD-F5F4-35D4-1986ABBD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1279-E9A9-702E-144D-61114B788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824" y="2159175"/>
            <a:ext cx="4977453" cy="4017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84E624-7A76-56EC-FA0D-E2AA8EF9B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391" y="2159175"/>
            <a:ext cx="4985785" cy="4017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D7DF5-30AD-AE47-D516-5CEE82770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3B5C-2325-42FF-AF91-C1451D9D66CC}" type="datetime1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5C503-B649-B083-6341-F6E376AF8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3EA35-CF5A-DB36-8B14-5C184B6F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1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A3D8-FDD9-329B-BCC6-BBF47F01B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48" y="602671"/>
            <a:ext cx="10429303" cy="7689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EF7DC-0699-CB3C-A7CB-39035D89A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349" y="1696325"/>
            <a:ext cx="4963538" cy="647700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2EB40-99E1-CCA4-BAFA-F51AA56CF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349" y="2344025"/>
            <a:ext cx="4963538" cy="38333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8979BC-6B50-751D-D569-F360938B0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2669" y="1696325"/>
            <a:ext cx="4987982" cy="647700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3A26F-230E-2D25-6BDC-6ECA00FAEF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2669" y="2344025"/>
            <a:ext cx="4987982" cy="38333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82A01-DE7C-3BA4-96FF-CDEF2F60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DB08-3B01-46DD-99F2-F6F6334EA669}" type="datetime1">
              <a:rPr lang="en-US" smtClean="0"/>
              <a:t>11/28/2023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CAA828-0166-8ECD-BCE8-654BEFDD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0C0D2-459A-04AA-FD90-7687D2FE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9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D549F-FA71-857F-E02E-3CB63CE6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569611-F911-D3D4-B613-ACCDA56C4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2AC11-ACC3-4129-BBD7-C580BF1A4EE7}" type="datetime1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EA1961-0B6B-8FEB-F2CB-C42E90EF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AA80E-3139-9F1B-9C3E-2A76628CF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89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F54789-9F96-511A-0FB6-24F6A841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F7F3-E406-44E2-93AF-674B3F1A2E51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80399-ADEF-8F74-9F59-6AD804C9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6A34F-ABAB-9C4E-38A1-C6EEB944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44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E3917-2BF6-1CE2-F34B-49F0D09A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7868"/>
            <a:ext cx="3640713" cy="2062594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15B8F-A9F3-8583-FFF1-175021F17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898" y="807867"/>
            <a:ext cx="5922489" cy="505318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90AFF-A949-CE9E-6B94-C1B619612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0713" cy="286833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5267E-088F-FB9A-9469-551890F2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DD93-7C9D-4E53-81F0-DDE57FEA7EDB}" type="datetime1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A3FFC-B3A6-C0B6-5DAE-70BE0D6F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8D35F-BC2E-8D14-060F-449CBAF7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4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09ED-ED97-A3CE-5569-77B45F41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20881"/>
            <a:ext cx="3639312" cy="206259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83BB3A-9E24-DE4C-9619-1502F1B6F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47408" y="919595"/>
            <a:ext cx="6107979" cy="50136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4CE1F-29E0-88BB-8489-E58236B8B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3889" cy="286833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B7212-6816-FFD1-50B2-58844AD3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C28-59DE-4F83-B4A1-497203279FAD}" type="datetime1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17744-5A24-B7B7-5FD6-E98E6083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DA4D1-A71D-A7A6-3D0C-294E5D280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73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5858A62-FE72-978B-BE71-05908D82E1A4}"/>
              </a:ext>
            </a:extLst>
          </p:cNvPr>
          <p:cNvSpPr/>
          <p:nvPr/>
        </p:nvSpPr>
        <p:spPr>
          <a:xfrm>
            <a:off x="0" y="0"/>
            <a:ext cx="12192000" cy="6860161"/>
          </a:xfrm>
          <a:prstGeom prst="rect">
            <a:avLst/>
          </a:prstGeom>
          <a:solidFill>
            <a:schemeClr val="bg2">
              <a:lumMod val="75000"/>
              <a:alpha val="1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A14B7-4740-5D9F-6489-BAD00C3E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0487F-803F-C5AF-BD93-39C0FC738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824" y="2157984"/>
            <a:ext cx="10442448" cy="3903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6FCEF-4EDF-C2EF-7D81-FEFF7042F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78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fld id="{0BDC4764-F656-4735-9820-9886F8DF1D6A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663BC-4D46-C74D-DDF2-9D25B4D96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32320" y="6356350"/>
            <a:ext cx="4297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B4EAE-CB5C-D14B-77EF-7B155FA683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9999" y="6356350"/>
            <a:ext cx="521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fld id="{C68AC1EC-23E2-4F0E-A5A4-674EC8DB95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5" r:id="rId6"/>
    <p:sldLayoutId id="2147483680" r:id="rId7"/>
    <p:sldLayoutId id="2147483676" r:id="rId8"/>
    <p:sldLayoutId id="2147483677" r:id="rId9"/>
    <p:sldLayoutId id="2147483678" r:id="rId10"/>
    <p:sldLayoutId id="2147483679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CFBC99-FB8F-41F7-A81D-A5288D688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6CE19-DD0B-A97C-A563-992359124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" r="37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435A76B-D478-4F38-9D76-040E49ADC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0138" y="2758601"/>
            <a:ext cx="7832767" cy="4099399"/>
          </a:xfrm>
          <a:custGeom>
            <a:avLst/>
            <a:gdLst>
              <a:gd name="connsiteX0" fmla="*/ 4436398 w 7832767"/>
              <a:gd name="connsiteY0" fmla="*/ 580 h 4099399"/>
              <a:gd name="connsiteX1" fmla="*/ 5062070 w 7832767"/>
              <a:gd name="connsiteY1" fmla="*/ 20166 h 4099399"/>
              <a:gd name="connsiteX2" fmla="*/ 6429770 w 7832767"/>
              <a:gd name="connsiteY2" fmla="*/ 44716 h 4099399"/>
              <a:gd name="connsiteX3" fmla="*/ 7261927 w 7832767"/>
              <a:gd name="connsiteY3" fmla="*/ 147922 h 4099399"/>
              <a:gd name="connsiteX4" fmla="*/ 7370574 w 7832767"/>
              <a:gd name="connsiteY4" fmla="*/ 185497 h 4099399"/>
              <a:gd name="connsiteX5" fmla="*/ 7342690 w 7832767"/>
              <a:gd name="connsiteY5" fmla="*/ 262652 h 4099399"/>
              <a:gd name="connsiteX6" fmla="*/ 7154722 w 7832767"/>
              <a:gd name="connsiteY6" fmla="*/ 283192 h 4099399"/>
              <a:gd name="connsiteX7" fmla="*/ 7257600 w 7832767"/>
              <a:gd name="connsiteY7" fmla="*/ 340809 h 4099399"/>
              <a:gd name="connsiteX8" fmla="*/ 7031654 w 7832767"/>
              <a:gd name="connsiteY8" fmla="*/ 384897 h 4099399"/>
              <a:gd name="connsiteX9" fmla="*/ 7061460 w 7832767"/>
              <a:gd name="connsiteY9" fmla="*/ 415459 h 4099399"/>
              <a:gd name="connsiteX10" fmla="*/ 7091746 w 7832767"/>
              <a:gd name="connsiteY10" fmla="*/ 444516 h 4099399"/>
              <a:gd name="connsiteX11" fmla="*/ 6661966 w 7832767"/>
              <a:gd name="connsiteY11" fmla="*/ 519166 h 4099399"/>
              <a:gd name="connsiteX12" fmla="*/ 7169625 w 7832767"/>
              <a:gd name="connsiteY12" fmla="*/ 655940 h 4099399"/>
              <a:gd name="connsiteX13" fmla="*/ 7077324 w 7832767"/>
              <a:gd name="connsiteY13" fmla="*/ 729587 h 4099399"/>
              <a:gd name="connsiteX14" fmla="*/ 7370574 w 7832767"/>
              <a:gd name="connsiteY14" fmla="*/ 845819 h 4099399"/>
              <a:gd name="connsiteX15" fmla="*/ 7608539 w 7832767"/>
              <a:gd name="connsiteY15" fmla="*/ 990610 h 4099399"/>
              <a:gd name="connsiteX16" fmla="*/ 7742185 w 7832767"/>
              <a:gd name="connsiteY16" fmla="*/ 1180991 h 4099399"/>
              <a:gd name="connsiteX17" fmla="*/ 7789296 w 7832767"/>
              <a:gd name="connsiteY17" fmla="*/ 1266161 h 4099399"/>
              <a:gd name="connsiteX18" fmla="*/ 7831602 w 7832767"/>
              <a:gd name="connsiteY18" fmla="*/ 1355841 h 4099399"/>
              <a:gd name="connsiteX19" fmla="*/ 7758529 w 7832767"/>
              <a:gd name="connsiteY19" fmla="*/ 1445019 h 4099399"/>
              <a:gd name="connsiteX20" fmla="*/ 7710936 w 7832767"/>
              <a:gd name="connsiteY20" fmla="*/ 1553237 h 4099399"/>
              <a:gd name="connsiteX21" fmla="*/ 7754684 w 7832767"/>
              <a:gd name="connsiteY21" fmla="*/ 1616863 h 4099399"/>
              <a:gd name="connsiteX22" fmla="*/ 7755645 w 7832767"/>
              <a:gd name="connsiteY22" fmla="*/ 1759148 h 4099399"/>
              <a:gd name="connsiteX23" fmla="*/ 7725360 w 7832767"/>
              <a:gd name="connsiteY23" fmla="*/ 1826283 h 4099399"/>
              <a:gd name="connsiteX24" fmla="*/ 7633056 w 7832767"/>
              <a:gd name="connsiteY24" fmla="*/ 1972074 h 4099399"/>
              <a:gd name="connsiteX25" fmla="*/ 7554696 w 7832767"/>
              <a:gd name="connsiteY25" fmla="*/ 2004640 h 4099399"/>
              <a:gd name="connsiteX26" fmla="*/ 7562870 w 7832767"/>
              <a:gd name="connsiteY26" fmla="*/ 2592817 h 4099399"/>
              <a:gd name="connsiteX27" fmla="*/ 7620078 w 7832767"/>
              <a:gd name="connsiteY27" fmla="*/ 2877387 h 4099399"/>
              <a:gd name="connsiteX28" fmla="*/ 7579695 w 7832767"/>
              <a:gd name="connsiteY28" fmla="*/ 3198029 h 4099399"/>
              <a:gd name="connsiteX29" fmla="*/ 7713340 w 7832767"/>
              <a:gd name="connsiteY29" fmla="*/ 3435003 h 4099399"/>
              <a:gd name="connsiteX30" fmla="*/ 7658054 w 7832767"/>
              <a:gd name="connsiteY30" fmla="*/ 3526187 h 4099399"/>
              <a:gd name="connsiteX31" fmla="*/ 7813815 w 7832767"/>
              <a:gd name="connsiteY31" fmla="*/ 3628391 h 4099399"/>
              <a:gd name="connsiteX32" fmla="*/ 7669112 w 7832767"/>
              <a:gd name="connsiteY32" fmla="*/ 3773681 h 4099399"/>
              <a:gd name="connsiteX33" fmla="*/ 7429704 w 7832767"/>
              <a:gd name="connsiteY33" fmla="*/ 4001137 h 4099399"/>
              <a:gd name="connsiteX34" fmla="*/ 7417475 w 7832767"/>
              <a:gd name="connsiteY34" fmla="*/ 4099399 h 4099399"/>
              <a:gd name="connsiteX35" fmla="*/ 180606 w 7832767"/>
              <a:gd name="connsiteY35" fmla="*/ 4099399 h 4099399"/>
              <a:gd name="connsiteX36" fmla="*/ 164649 w 7832767"/>
              <a:gd name="connsiteY36" fmla="*/ 4093760 h 4099399"/>
              <a:gd name="connsiteX37" fmla="*/ 160465 w 7832767"/>
              <a:gd name="connsiteY37" fmla="*/ 4076287 h 4099399"/>
              <a:gd name="connsiteX38" fmla="*/ 549383 w 7832767"/>
              <a:gd name="connsiteY38" fmla="*/ 3827790 h 4099399"/>
              <a:gd name="connsiteX39" fmla="*/ 756100 w 7832767"/>
              <a:gd name="connsiteY39" fmla="*/ 3722078 h 4099399"/>
              <a:gd name="connsiteX40" fmla="*/ 415738 w 7832767"/>
              <a:gd name="connsiteY40" fmla="*/ 3746126 h 4099399"/>
              <a:gd name="connsiteX41" fmla="*/ 671971 w 7832767"/>
              <a:gd name="connsiteY41" fmla="*/ 3563762 h 4099399"/>
              <a:gd name="connsiteX42" fmla="*/ 619570 w 7832767"/>
              <a:gd name="connsiteY42" fmla="*/ 3530194 h 4099399"/>
              <a:gd name="connsiteX43" fmla="*/ 523422 w 7832767"/>
              <a:gd name="connsiteY43" fmla="*/ 3507649 h 4099399"/>
              <a:gd name="connsiteX44" fmla="*/ 957048 w 7832767"/>
              <a:gd name="connsiteY44" fmla="*/ 3392918 h 4099399"/>
              <a:gd name="connsiteX45" fmla="*/ 835904 w 7832767"/>
              <a:gd name="connsiteY45" fmla="*/ 3231596 h 4099399"/>
              <a:gd name="connsiteX46" fmla="*/ 930608 w 7832767"/>
              <a:gd name="connsiteY46" fmla="*/ 3195022 h 4099399"/>
              <a:gd name="connsiteX47" fmla="*/ 817153 w 7832767"/>
              <a:gd name="connsiteY47" fmla="*/ 3190514 h 4099399"/>
              <a:gd name="connsiteX48" fmla="*/ 727736 w 7832767"/>
              <a:gd name="connsiteY48" fmla="*/ 3191015 h 4099399"/>
              <a:gd name="connsiteX49" fmla="*/ 567170 w 7832767"/>
              <a:gd name="connsiteY49" fmla="*/ 3150434 h 4099399"/>
              <a:gd name="connsiteX50" fmla="*/ 2784 w 7832767"/>
              <a:gd name="connsiteY50" fmla="*/ 3218569 h 4099399"/>
              <a:gd name="connsiteX51" fmla="*/ 122006 w 7832767"/>
              <a:gd name="connsiteY51" fmla="*/ 3122877 h 4099399"/>
              <a:gd name="connsiteX52" fmla="*/ 264786 w 7832767"/>
              <a:gd name="connsiteY52" fmla="*/ 3068269 h 4099399"/>
              <a:gd name="connsiteX53" fmla="*/ 72009 w 7832767"/>
              <a:gd name="connsiteY53" fmla="*/ 3039210 h 4099399"/>
              <a:gd name="connsiteX54" fmla="*/ 459485 w 7832767"/>
              <a:gd name="connsiteY54" fmla="*/ 2948028 h 4099399"/>
              <a:gd name="connsiteX55" fmla="*/ 365260 w 7832767"/>
              <a:gd name="connsiteY55" fmla="*/ 2866364 h 4099399"/>
              <a:gd name="connsiteX56" fmla="*/ 607071 w 7832767"/>
              <a:gd name="connsiteY56" fmla="*/ 2498127 h 4099399"/>
              <a:gd name="connsiteX57" fmla="*/ 1090213 w 7832767"/>
              <a:gd name="connsiteY57" fmla="*/ 2289209 h 4099399"/>
              <a:gd name="connsiteX58" fmla="*/ 1337313 w 7832767"/>
              <a:gd name="connsiteY58" fmla="*/ 2272676 h 4099399"/>
              <a:gd name="connsiteX59" fmla="*/ 1268086 w 7832767"/>
              <a:gd name="connsiteY59" fmla="*/ 2205541 h 4099399"/>
              <a:gd name="connsiteX60" fmla="*/ 1449324 w 7832767"/>
              <a:gd name="connsiteY60" fmla="*/ 1827285 h 4099399"/>
              <a:gd name="connsiteX61" fmla="*/ 1255107 w 7832767"/>
              <a:gd name="connsiteY61" fmla="*/ 1849829 h 4099399"/>
              <a:gd name="connsiteX62" fmla="*/ 259497 w 7832767"/>
              <a:gd name="connsiteY62" fmla="*/ 1865862 h 4099399"/>
              <a:gd name="connsiteX63" fmla="*/ 160947 w 7832767"/>
              <a:gd name="connsiteY63" fmla="*/ 1851332 h 4099399"/>
              <a:gd name="connsiteX64" fmla="*/ 845998 w 7832767"/>
              <a:gd name="connsiteY64" fmla="*/ 1661453 h 4099399"/>
              <a:gd name="connsiteX65" fmla="*/ 575343 w 7832767"/>
              <a:gd name="connsiteY65" fmla="*/ 1610350 h 4099399"/>
              <a:gd name="connsiteX66" fmla="*/ 512846 w 7832767"/>
              <a:gd name="connsiteY66" fmla="*/ 1589809 h 4099399"/>
              <a:gd name="connsiteX67" fmla="*/ 570054 w 7832767"/>
              <a:gd name="connsiteY67" fmla="*/ 1536702 h 4099399"/>
              <a:gd name="connsiteX68" fmla="*/ 714276 w 7832767"/>
              <a:gd name="connsiteY68" fmla="*/ 1483095 h 4099399"/>
              <a:gd name="connsiteX69" fmla="*/ 321033 w 7832767"/>
              <a:gd name="connsiteY69" fmla="*/ 1560250 h 4099399"/>
              <a:gd name="connsiteX70" fmla="*/ 348915 w 7832767"/>
              <a:gd name="connsiteY70" fmla="*/ 1478587 h 4099399"/>
              <a:gd name="connsiteX71" fmla="*/ 309975 w 7832767"/>
              <a:gd name="connsiteY71" fmla="*/ 1404938 h 4099399"/>
              <a:gd name="connsiteX72" fmla="*/ 531595 w 7832767"/>
              <a:gd name="connsiteY72" fmla="*/ 1310249 h 4099399"/>
              <a:gd name="connsiteX73" fmla="*/ 840230 w 7832767"/>
              <a:gd name="connsiteY73" fmla="*/ 1125380 h 4099399"/>
              <a:gd name="connsiteX74" fmla="*/ 1149825 w 7832767"/>
              <a:gd name="connsiteY74" fmla="*/ 1007142 h 4099399"/>
              <a:gd name="connsiteX75" fmla="*/ 1405096 w 7832767"/>
              <a:gd name="connsiteY75" fmla="*/ 901932 h 4099399"/>
              <a:gd name="connsiteX76" fmla="*/ 1167613 w 7832767"/>
              <a:gd name="connsiteY76" fmla="*/ 918465 h 4099399"/>
              <a:gd name="connsiteX77" fmla="*/ 1563740 w 7832767"/>
              <a:gd name="connsiteY77" fmla="*/ 752632 h 4099399"/>
              <a:gd name="connsiteX78" fmla="*/ 1623833 w 7832767"/>
              <a:gd name="connsiteY78" fmla="*/ 742112 h 4099399"/>
              <a:gd name="connsiteX79" fmla="*/ 2259848 w 7832767"/>
              <a:gd name="connsiteY79" fmla="*/ 624877 h 4099399"/>
              <a:gd name="connsiteX80" fmla="*/ 2382917 w 7832767"/>
              <a:gd name="connsiteY80" fmla="*/ 566761 h 4099399"/>
              <a:gd name="connsiteX81" fmla="*/ 2241099 w 7832767"/>
              <a:gd name="connsiteY81" fmla="*/ 554235 h 4099399"/>
              <a:gd name="connsiteX82" fmla="*/ 1768535 w 7832767"/>
              <a:gd name="connsiteY82" fmla="*/ 588806 h 4099399"/>
              <a:gd name="connsiteX83" fmla="*/ 2089668 w 7832767"/>
              <a:gd name="connsiteY83" fmla="*/ 516159 h 4099399"/>
              <a:gd name="connsiteX84" fmla="*/ 1739690 w 7832767"/>
              <a:gd name="connsiteY84" fmla="*/ 493614 h 4099399"/>
              <a:gd name="connsiteX85" fmla="*/ 1657003 w 7832767"/>
              <a:gd name="connsiteY85" fmla="*/ 436500 h 4099399"/>
              <a:gd name="connsiteX86" fmla="*/ 1716134 w 7832767"/>
              <a:gd name="connsiteY86" fmla="*/ 380889 h 4099399"/>
              <a:gd name="connsiteX87" fmla="*/ 1931986 w 7832767"/>
              <a:gd name="connsiteY87" fmla="*/ 319766 h 4099399"/>
              <a:gd name="connsiteX88" fmla="*/ 2152163 w 7832767"/>
              <a:gd name="connsiteY88" fmla="*/ 230087 h 4099399"/>
              <a:gd name="connsiteX89" fmla="*/ 2858367 w 7832767"/>
              <a:gd name="connsiteY89" fmla="*/ 102831 h 4099399"/>
              <a:gd name="connsiteX90" fmla="*/ 3327568 w 7832767"/>
              <a:gd name="connsiteY90" fmla="*/ 61248 h 4099399"/>
              <a:gd name="connsiteX91" fmla="*/ 4227028 w 7832767"/>
              <a:gd name="connsiteY91" fmla="*/ 1129 h 4099399"/>
              <a:gd name="connsiteX92" fmla="*/ 4436398 w 7832767"/>
              <a:gd name="connsiteY92" fmla="*/ 580 h 4099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7832767" h="4099399">
                <a:moveTo>
                  <a:pt x="4436398" y="580"/>
                </a:moveTo>
                <a:cubicBezTo>
                  <a:pt x="4645360" y="3164"/>
                  <a:pt x="4853309" y="13778"/>
                  <a:pt x="5062070" y="20166"/>
                </a:cubicBezTo>
                <a:cubicBezTo>
                  <a:pt x="5516848" y="34696"/>
                  <a:pt x="5974030" y="34194"/>
                  <a:pt x="6429770" y="44716"/>
                </a:cubicBezTo>
                <a:cubicBezTo>
                  <a:pt x="6713886" y="51228"/>
                  <a:pt x="6994637" y="74776"/>
                  <a:pt x="7261927" y="147922"/>
                </a:cubicBezTo>
                <a:cubicBezTo>
                  <a:pt x="7299424" y="158443"/>
                  <a:pt x="7341729" y="160448"/>
                  <a:pt x="7370574" y="185497"/>
                </a:cubicBezTo>
                <a:cubicBezTo>
                  <a:pt x="7402784" y="213553"/>
                  <a:pt x="7389804" y="254635"/>
                  <a:pt x="7342690" y="262652"/>
                </a:cubicBezTo>
                <a:cubicBezTo>
                  <a:pt x="7282599" y="273173"/>
                  <a:pt x="7221066" y="276179"/>
                  <a:pt x="7154722" y="283192"/>
                </a:cubicBezTo>
                <a:cubicBezTo>
                  <a:pt x="7180202" y="321770"/>
                  <a:pt x="7241736" y="292713"/>
                  <a:pt x="7257600" y="340809"/>
                </a:cubicBezTo>
                <a:cubicBezTo>
                  <a:pt x="7186452" y="373874"/>
                  <a:pt x="7100400" y="352331"/>
                  <a:pt x="7031654" y="384897"/>
                </a:cubicBezTo>
                <a:cubicBezTo>
                  <a:pt x="7033577" y="407441"/>
                  <a:pt x="7048960" y="409446"/>
                  <a:pt x="7061460" y="415459"/>
                </a:cubicBezTo>
                <a:cubicBezTo>
                  <a:pt x="7073960" y="420968"/>
                  <a:pt x="7105206" y="412953"/>
                  <a:pt x="7091746" y="444516"/>
                </a:cubicBezTo>
                <a:cubicBezTo>
                  <a:pt x="6948967" y="463553"/>
                  <a:pt x="6812438" y="528183"/>
                  <a:pt x="6661966" y="519166"/>
                </a:cubicBezTo>
                <a:cubicBezTo>
                  <a:pt x="6848013" y="536700"/>
                  <a:pt x="7005214" y="608344"/>
                  <a:pt x="7169625" y="655940"/>
                </a:cubicBezTo>
                <a:cubicBezTo>
                  <a:pt x="7162896" y="712052"/>
                  <a:pt x="7096554" y="689507"/>
                  <a:pt x="7077324" y="729587"/>
                </a:cubicBezTo>
                <a:cubicBezTo>
                  <a:pt x="7182606" y="757642"/>
                  <a:pt x="7283560" y="790709"/>
                  <a:pt x="7370574" y="845819"/>
                </a:cubicBezTo>
                <a:cubicBezTo>
                  <a:pt x="7448935" y="895418"/>
                  <a:pt x="7523448" y="950028"/>
                  <a:pt x="7608539" y="990610"/>
                </a:cubicBezTo>
                <a:cubicBezTo>
                  <a:pt x="7697957" y="1033195"/>
                  <a:pt x="7752280" y="1087804"/>
                  <a:pt x="7742185" y="1180991"/>
                </a:cubicBezTo>
                <a:cubicBezTo>
                  <a:pt x="7737858" y="1219067"/>
                  <a:pt x="7749396" y="1251131"/>
                  <a:pt x="7789296" y="1266161"/>
                </a:cubicBezTo>
                <a:cubicBezTo>
                  <a:pt x="7838813" y="1284698"/>
                  <a:pt x="7833526" y="1312754"/>
                  <a:pt x="7831602" y="1355841"/>
                </a:cubicBezTo>
                <a:cubicBezTo>
                  <a:pt x="7828717" y="1407443"/>
                  <a:pt x="7803238" y="1427485"/>
                  <a:pt x="7758529" y="1445019"/>
                </a:cubicBezTo>
                <a:cubicBezTo>
                  <a:pt x="7694591" y="1469568"/>
                  <a:pt x="7694110" y="1507644"/>
                  <a:pt x="7710936" y="1553237"/>
                </a:cubicBezTo>
                <a:cubicBezTo>
                  <a:pt x="7720072" y="1578286"/>
                  <a:pt x="7734012" y="1598327"/>
                  <a:pt x="7754684" y="1616863"/>
                </a:cubicBezTo>
                <a:cubicBezTo>
                  <a:pt x="7826314" y="1681493"/>
                  <a:pt x="7825833" y="1682494"/>
                  <a:pt x="7755645" y="1759148"/>
                </a:cubicBezTo>
                <a:cubicBezTo>
                  <a:pt x="7736896" y="1779688"/>
                  <a:pt x="7716704" y="1793216"/>
                  <a:pt x="7725360" y="1826283"/>
                </a:cubicBezTo>
                <a:cubicBezTo>
                  <a:pt x="7754684" y="1936002"/>
                  <a:pt x="7750838" y="1936002"/>
                  <a:pt x="7633056" y="1972074"/>
                </a:cubicBezTo>
                <a:cubicBezTo>
                  <a:pt x="7606135" y="1980591"/>
                  <a:pt x="7570080" y="1973076"/>
                  <a:pt x="7554696" y="2004640"/>
                </a:cubicBezTo>
                <a:cubicBezTo>
                  <a:pt x="7564311" y="2027686"/>
                  <a:pt x="7541716" y="2583799"/>
                  <a:pt x="7562870" y="2592817"/>
                </a:cubicBezTo>
                <a:cubicBezTo>
                  <a:pt x="7728244" y="2663458"/>
                  <a:pt x="7748914" y="2746625"/>
                  <a:pt x="7620078" y="2877387"/>
                </a:cubicBezTo>
                <a:cubicBezTo>
                  <a:pt x="7533544" y="2965063"/>
                  <a:pt x="7543639" y="3108349"/>
                  <a:pt x="7579695" y="3198029"/>
                </a:cubicBezTo>
                <a:cubicBezTo>
                  <a:pt x="7715743" y="3237608"/>
                  <a:pt x="7685939" y="3342818"/>
                  <a:pt x="7713340" y="3435003"/>
                </a:cubicBezTo>
                <a:cubicBezTo>
                  <a:pt x="7733531" y="3504142"/>
                  <a:pt x="7654210" y="3494623"/>
                  <a:pt x="7658054" y="3526187"/>
                </a:cubicBezTo>
                <a:cubicBezTo>
                  <a:pt x="7708052" y="3564262"/>
                  <a:pt x="7774874" y="3576287"/>
                  <a:pt x="7813815" y="3628391"/>
                </a:cubicBezTo>
                <a:cubicBezTo>
                  <a:pt x="7743627" y="3666467"/>
                  <a:pt x="7708052" y="3720074"/>
                  <a:pt x="7669112" y="3773681"/>
                </a:cubicBezTo>
                <a:cubicBezTo>
                  <a:pt x="7606135" y="3860855"/>
                  <a:pt x="7520564" y="3934503"/>
                  <a:pt x="7429704" y="4001137"/>
                </a:cubicBezTo>
                <a:lnTo>
                  <a:pt x="7417475" y="4099399"/>
                </a:lnTo>
                <a:lnTo>
                  <a:pt x="180606" y="4099399"/>
                </a:lnTo>
                <a:lnTo>
                  <a:pt x="164649" y="4093760"/>
                </a:lnTo>
                <a:cubicBezTo>
                  <a:pt x="148507" y="4086464"/>
                  <a:pt x="145082" y="4080295"/>
                  <a:pt x="160465" y="4076287"/>
                </a:cubicBezTo>
                <a:cubicBezTo>
                  <a:pt x="230173" y="4057751"/>
                  <a:pt x="478714" y="3837810"/>
                  <a:pt x="549383" y="3827790"/>
                </a:cubicBezTo>
                <a:cubicBezTo>
                  <a:pt x="631589" y="3816267"/>
                  <a:pt x="647934" y="3800736"/>
                  <a:pt x="756100" y="3722078"/>
                </a:cubicBezTo>
                <a:cubicBezTo>
                  <a:pt x="827251" y="3670474"/>
                  <a:pt x="531115" y="3782698"/>
                  <a:pt x="415738" y="3746126"/>
                </a:cubicBezTo>
                <a:cubicBezTo>
                  <a:pt x="373433" y="3732598"/>
                  <a:pt x="671971" y="3589813"/>
                  <a:pt x="671971" y="3563762"/>
                </a:cubicBezTo>
                <a:cubicBezTo>
                  <a:pt x="671971" y="3536206"/>
                  <a:pt x="645049" y="3530194"/>
                  <a:pt x="619570" y="3530194"/>
                </a:cubicBezTo>
                <a:cubicBezTo>
                  <a:pt x="562844" y="3530194"/>
                  <a:pt x="580151" y="3506145"/>
                  <a:pt x="523422" y="3507649"/>
                </a:cubicBezTo>
                <a:cubicBezTo>
                  <a:pt x="689758" y="3438010"/>
                  <a:pt x="792637" y="3456547"/>
                  <a:pt x="957048" y="3392918"/>
                </a:cubicBezTo>
                <a:cubicBezTo>
                  <a:pt x="1037333" y="3361856"/>
                  <a:pt x="753217" y="3258649"/>
                  <a:pt x="835904" y="3231596"/>
                </a:cubicBezTo>
                <a:cubicBezTo>
                  <a:pt x="867151" y="3221074"/>
                  <a:pt x="908974" y="3232097"/>
                  <a:pt x="930608" y="3195022"/>
                </a:cubicBezTo>
                <a:cubicBezTo>
                  <a:pt x="896476" y="3165464"/>
                  <a:pt x="851286" y="3178490"/>
                  <a:pt x="817153" y="3190514"/>
                </a:cubicBezTo>
                <a:cubicBezTo>
                  <a:pt x="730141" y="3221576"/>
                  <a:pt x="736391" y="3214062"/>
                  <a:pt x="727736" y="3191015"/>
                </a:cubicBezTo>
                <a:cubicBezTo>
                  <a:pt x="699374" y="3112357"/>
                  <a:pt x="629186" y="3137408"/>
                  <a:pt x="567170" y="3150434"/>
                </a:cubicBezTo>
                <a:cubicBezTo>
                  <a:pt x="379682" y="3189512"/>
                  <a:pt x="189791" y="3178490"/>
                  <a:pt x="2784" y="3218569"/>
                </a:cubicBezTo>
                <a:cubicBezTo>
                  <a:pt x="-17406" y="3223079"/>
                  <a:pt x="77299" y="3133400"/>
                  <a:pt x="122006" y="3122877"/>
                </a:cubicBezTo>
                <a:cubicBezTo>
                  <a:pt x="170561" y="3111856"/>
                  <a:pt x="230173" y="3119872"/>
                  <a:pt x="264786" y="3068269"/>
                </a:cubicBezTo>
                <a:cubicBezTo>
                  <a:pt x="203252" y="3055243"/>
                  <a:pt x="133065" y="3080292"/>
                  <a:pt x="72009" y="3039210"/>
                </a:cubicBezTo>
                <a:cubicBezTo>
                  <a:pt x="207578" y="2982597"/>
                  <a:pt x="342665" y="2984601"/>
                  <a:pt x="459485" y="2948028"/>
                </a:cubicBezTo>
                <a:cubicBezTo>
                  <a:pt x="470061" y="2880393"/>
                  <a:pt x="393143" y="2904941"/>
                  <a:pt x="365260" y="2866364"/>
                </a:cubicBezTo>
                <a:cubicBezTo>
                  <a:pt x="1245010" y="2800232"/>
                  <a:pt x="753697" y="2604840"/>
                  <a:pt x="607071" y="2498127"/>
                </a:cubicBezTo>
                <a:cubicBezTo>
                  <a:pt x="558036" y="2462556"/>
                  <a:pt x="1073387" y="2293717"/>
                  <a:pt x="1090213" y="2289209"/>
                </a:cubicBezTo>
                <a:cubicBezTo>
                  <a:pt x="1132999" y="2278688"/>
                  <a:pt x="1302700" y="2286203"/>
                  <a:pt x="1337313" y="2272676"/>
                </a:cubicBezTo>
                <a:cubicBezTo>
                  <a:pt x="1381541" y="2255643"/>
                  <a:pt x="1235395" y="2226083"/>
                  <a:pt x="1268086" y="2205541"/>
                </a:cubicBezTo>
                <a:cubicBezTo>
                  <a:pt x="1497398" y="2060752"/>
                  <a:pt x="1513743" y="1842815"/>
                  <a:pt x="1449324" y="1827285"/>
                </a:cubicBezTo>
                <a:cubicBezTo>
                  <a:pt x="1382502" y="1811252"/>
                  <a:pt x="1317121" y="1823778"/>
                  <a:pt x="1255107" y="1849829"/>
                </a:cubicBezTo>
                <a:cubicBezTo>
                  <a:pt x="1154152" y="1892415"/>
                  <a:pt x="455158" y="1831793"/>
                  <a:pt x="259497" y="1865862"/>
                </a:cubicBezTo>
                <a:cubicBezTo>
                  <a:pt x="229691" y="1870872"/>
                  <a:pt x="189311" y="1893417"/>
                  <a:pt x="160947" y="1851332"/>
                </a:cubicBezTo>
                <a:cubicBezTo>
                  <a:pt x="362377" y="1715060"/>
                  <a:pt x="621013" y="1754138"/>
                  <a:pt x="845998" y="1661453"/>
                </a:cubicBezTo>
                <a:cubicBezTo>
                  <a:pt x="757542" y="1597824"/>
                  <a:pt x="667645" y="1600832"/>
                  <a:pt x="575343" y="1610350"/>
                </a:cubicBezTo>
                <a:cubicBezTo>
                  <a:pt x="551306" y="1612855"/>
                  <a:pt x="518615" y="1616362"/>
                  <a:pt x="512846" y="1589809"/>
                </a:cubicBezTo>
                <a:cubicBezTo>
                  <a:pt x="505636" y="1556242"/>
                  <a:pt x="544576" y="1550229"/>
                  <a:pt x="570054" y="1536702"/>
                </a:cubicBezTo>
                <a:cubicBezTo>
                  <a:pt x="608994" y="1515660"/>
                  <a:pt x="666682" y="1540710"/>
                  <a:pt x="714276" y="1483095"/>
                </a:cubicBezTo>
                <a:cubicBezTo>
                  <a:pt x="570054" y="1496622"/>
                  <a:pt x="448428" y="1520170"/>
                  <a:pt x="321033" y="1560250"/>
                </a:cubicBezTo>
                <a:cubicBezTo>
                  <a:pt x="332089" y="1524679"/>
                  <a:pt x="370548" y="1508145"/>
                  <a:pt x="348915" y="1478587"/>
                </a:cubicBezTo>
                <a:cubicBezTo>
                  <a:pt x="332571" y="1456542"/>
                  <a:pt x="285939" y="1446021"/>
                  <a:pt x="309975" y="1404938"/>
                </a:cubicBezTo>
                <a:cubicBezTo>
                  <a:pt x="377759" y="1361351"/>
                  <a:pt x="473907" y="1372876"/>
                  <a:pt x="531595" y="1310249"/>
                </a:cubicBezTo>
                <a:cubicBezTo>
                  <a:pt x="613321" y="1221071"/>
                  <a:pt x="740236" y="1190509"/>
                  <a:pt x="840230" y="1125380"/>
                </a:cubicBezTo>
                <a:cubicBezTo>
                  <a:pt x="873400" y="1104337"/>
                  <a:pt x="1091175" y="1030690"/>
                  <a:pt x="1149825" y="1007142"/>
                </a:cubicBezTo>
                <a:cubicBezTo>
                  <a:pt x="1231551" y="974076"/>
                  <a:pt x="1324813" y="962553"/>
                  <a:pt x="1405096" y="901932"/>
                </a:cubicBezTo>
                <a:cubicBezTo>
                  <a:pt x="1326255" y="889406"/>
                  <a:pt x="1262318" y="946021"/>
                  <a:pt x="1167613" y="918465"/>
                </a:cubicBezTo>
                <a:cubicBezTo>
                  <a:pt x="1317602" y="859848"/>
                  <a:pt x="1455092" y="833294"/>
                  <a:pt x="1563740" y="752632"/>
                </a:cubicBezTo>
                <a:cubicBezTo>
                  <a:pt x="1577201" y="742613"/>
                  <a:pt x="1603642" y="745619"/>
                  <a:pt x="1623833" y="742112"/>
                </a:cubicBezTo>
                <a:cubicBezTo>
                  <a:pt x="1836317" y="706540"/>
                  <a:pt x="2049765" y="676480"/>
                  <a:pt x="2259848" y="624877"/>
                </a:cubicBezTo>
                <a:cubicBezTo>
                  <a:pt x="2307442" y="612853"/>
                  <a:pt x="2391570" y="609847"/>
                  <a:pt x="2382917" y="566761"/>
                </a:cubicBezTo>
                <a:cubicBezTo>
                  <a:pt x="2369937" y="502131"/>
                  <a:pt x="2291577" y="548223"/>
                  <a:pt x="2241099" y="554235"/>
                </a:cubicBezTo>
                <a:cubicBezTo>
                  <a:pt x="2084379" y="573775"/>
                  <a:pt x="1927659" y="607843"/>
                  <a:pt x="1768535" y="588806"/>
                </a:cubicBezTo>
                <a:cubicBezTo>
                  <a:pt x="1875738" y="564757"/>
                  <a:pt x="1982463" y="540207"/>
                  <a:pt x="2089668" y="516159"/>
                </a:cubicBezTo>
                <a:cubicBezTo>
                  <a:pt x="1966597" y="524676"/>
                  <a:pt x="1859394" y="468563"/>
                  <a:pt x="1739690" y="493614"/>
                </a:cubicBezTo>
                <a:cubicBezTo>
                  <a:pt x="1701230" y="501630"/>
                  <a:pt x="1660850" y="476079"/>
                  <a:pt x="1657003" y="436500"/>
                </a:cubicBezTo>
                <a:cubicBezTo>
                  <a:pt x="1652677" y="404937"/>
                  <a:pt x="1688732" y="390909"/>
                  <a:pt x="1716134" y="380889"/>
                </a:cubicBezTo>
                <a:cubicBezTo>
                  <a:pt x="1786322" y="355337"/>
                  <a:pt x="1842086" y="279687"/>
                  <a:pt x="1931986" y="319766"/>
                </a:cubicBezTo>
                <a:cubicBezTo>
                  <a:pt x="1988712" y="256640"/>
                  <a:pt x="2079091" y="246619"/>
                  <a:pt x="2152163" y="230087"/>
                </a:cubicBezTo>
                <a:cubicBezTo>
                  <a:pt x="2385321" y="177982"/>
                  <a:pt x="2621844" y="137401"/>
                  <a:pt x="2858367" y="102831"/>
                </a:cubicBezTo>
                <a:cubicBezTo>
                  <a:pt x="3013645" y="80286"/>
                  <a:pt x="3173731" y="89806"/>
                  <a:pt x="3327568" y="61248"/>
                </a:cubicBezTo>
                <a:cubicBezTo>
                  <a:pt x="3628510" y="5637"/>
                  <a:pt x="3927528" y="7141"/>
                  <a:pt x="4227028" y="1129"/>
                </a:cubicBezTo>
                <a:cubicBezTo>
                  <a:pt x="4296975" y="-249"/>
                  <a:pt x="4366742" y="-281"/>
                  <a:pt x="4436398" y="5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4C93744-C5FA-86E0-8A7F-84A039FD7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657600"/>
            <a:ext cx="5604387" cy="1878144"/>
          </a:xfrm>
        </p:spPr>
        <p:txBody>
          <a:bodyPr anchor="b">
            <a:normAutofit fontScale="90000"/>
          </a:bodyPr>
          <a:lstStyle/>
          <a:p>
            <a:pPr algn="l"/>
            <a:r>
              <a:rPr lang="hu-HU" sz="4400" dirty="0"/>
              <a:t>Erasmus English </a:t>
            </a:r>
            <a:r>
              <a:rPr lang="hu-HU" sz="4400" dirty="0" err="1"/>
              <a:t>Language</a:t>
            </a:r>
            <a:r>
              <a:rPr lang="hu-HU" sz="4400" dirty="0"/>
              <a:t> </a:t>
            </a:r>
            <a:r>
              <a:rPr lang="hu-HU" sz="4400" dirty="0" err="1"/>
              <a:t>Development</a:t>
            </a:r>
            <a:r>
              <a:rPr lang="hu-HU" sz="4400" dirty="0"/>
              <a:t> 2023 – Málta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FC25A4C-AAA1-E124-2D99-312F1DB57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236" y="5592499"/>
            <a:ext cx="5249011" cy="646785"/>
          </a:xfrm>
        </p:spPr>
        <p:txBody>
          <a:bodyPr>
            <a:normAutofit/>
          </a:bodyPr>
          <a:lstStyle/>
          <a:p>
            <a:pPr algn="l"/>
            <a:r>
              <a:rPr lang="hu-HU" dirty="0" err="1"/>
              <a:t>Trázsi</a:t>
            </a:r>
            <a:r>
              <a:rPr lang="hu-HU" dirty="0"/>
              <a:t> Erzsébet</a:t>
            </a:r>
          </a:p>
        </p:txBody>
      </p:sp>
    </p:spTree>
    <p:extLst>
      <p:ext uri="{BB962C8B-B14F-4D97-AF65-F5344CB8AC3E}">
        <p14:creationId xmlns:p14="http://schemas.microsoft.com/office/powerpoint/2010/main" val="955362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2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6516765-DE7B-492A-62F2-81108C549F0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hu-HU" dirty="0"/>
              <a:t>Utazás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10C049-7686-5A8E-87C9-7A0EFFB72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123" y="2206887"/>
            <a:ext cx="5767754" cy="3903819"/>
          </a:xfrm>
        </p:spPr>
        <p:txBody>
          <a:bodyPr/>
          <a:lstStyle/>
          <a:p>
            <a:pPr marL="0" indent="0" algn="ctr">
              <a:buNone/>
            </a:pPr>
            <a:r>
              <a:rPr lang="hu-HU" sz="2200" dirty="0"/>
              <a:t>Erasmus támogatás</a:t>
            </a:r>
          </a:p>
          <a:p>
            <a:pPr marL="0" indent="0" algn="ctr">
              <a:buNone/>
            </a:pPr>
            <a:r>
              <a:rPr lang="hu-HU" sz="2200" dirty="0"/>
              <a:t>Érdekességek</a:t>
            </a:r>
          </a:p>
          <a:p>
            <a:pPr marL="0" indent="0" algn="ctr">
              <a:buNone/>
            </a:pPr>
            <a:r>
              <a:rPr lang="hu-HU" sz="2200" dirty="0"/>
              <a:t>Látnivalók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10" name="Kép 9" descr="A képen talaj, Méretarányos modell látható&#10;&#10;Automatikusan generált leírás">
            <a:extLst>
              <a:ext uri="{FF2B5EF4-FFF2-40B4-BE49-F238E27FC236}">
                <a16:creationId xmlns:a16="http://schemas.microsoft.com/office/drawing/2014/main" id="{B2D56D8D-C672-C372-FF9F-CADFE56C4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0220" y="3863897"/>
            <a:ext cx="3265803" cy="2449353"/>
          </a:xfrm>
          <a:prstGeom prst="rect">
            <a:avLst/>
          </a:prstGeom>
        </p:spPr>
      </p:pic>
      <p:pic>
        <p:nvPicPr>
          <p:cNvPr id="12" name="Kép 11" descr="A képen víz, természet, barlang, kültéri látható&#10;&#10;Automatikusan generált leírás">
            <a:extLst>
              <a:ext uri="{FF2B5EF4-FFF2-40B4-BE49-F238E27FC236}">
                <a16:creationId xmlns:a16="http://schemas.microsoft.com/office/drawing/2014/main" id="{8A1B8472-F453-FB42-1842-DDA28BAAE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34423" y="3837225"/>
            <a:ext cx="3265802" cy="2449352"/>
          </a:xfrm>
          <a:prstGeom prst="rect">
            <a:avLst/>
          </a:prstGeom>
        </p:spPr>
      </p:pic>
      <p:sp>
        <p:nvSpPr>
          <p:cNvPr id="4" name="Dátum helye 3">
            <a:extLst>
              <a:ext uri="{FF2B5EF4-FFF2-40B4-BE49-F238E27FC236}">
                <a16:creationId xmlns:a16="http://schemas.microsoft.com/office/drawing/2014/main" id="{5AF752F9-4A85-AFE7-26AF-4C687A82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931880A-B855-9CDB-46AF-33E21714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C582A6C-406F-9148-88CE-EA5EB1C58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2</a:t>
            </a:fld>
            <a:endParaRPr lang="en-US"/>
          </a:p>
        </p:txBody>
      </p:sp>
      <p:pic>
        <p:nvPicPr>
          <p:cNvPr id="8" name="Kép 7" descr="A képen természet, kültéri, tengerpart, víz látható&#10;&#10;Automatikusan generált leírás">
            <a:extLst>
              <a:ext uri="{FF2B5EF4-FFF2-40B4-BE49-F238E27FC236}">
                <a16:creationId xmlns:a16="http://schemas.microsoft.com/office/drawing/2014/main" id="{CBF89B0F-4CC4-2E68-2212-3C743DC652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50807" y="3863898"/>
            <a:ext cx="3265802" cy="2449351"/>
          </a:xfrm>
          <a:prstGeom prst="rect">
            <a:avLst/>
          </a:prstGeom>
        </p:spPr>
      </p:pic>
      <p:pic>
        <p:nvPicPr>
          <p:cNvPr id="14" name="Kép 13" descr="A képen kültéri, ég, felhő, víz látható&#10;&#10;Automatikusan generált leírás">
            <a:extLst>
              <a:ext uri="{FF2B5EF4-FFF2-40B4-BE49-F238E27FC236}">
                <a16:creationId xmlns:a16="http://schemas.microsoft.com/office/drawing/2014/main" id="{9BE75286-2AC3-5580-CA18-E261F01C7B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35" y="537459"/>
            <a:ext cx="3511236" cy="2633427"/>
          </a:xfrm>
          <a:prstGeom prst="rect">
            <a:avLst/>
          </a:prstGeom>
        </p:spPr>
      </p:pic>
      <p:pic>
        <p:nvPicPr>
          <p:cNvPr id="16" name="Kép 15" descr="A képen ruházat, szöveg, személy, Emberi arc látható&#10;&#10;Automatikusan generált leírás">
            <a:extLst>
              <a:ext uri="{FF2B5EF4-FFF2-40B4-BE49-F238E27FC236}">
                <a16:creationId xmlns:a16="http://schemas.microsoft.com/office/drawing/2014/main" id="{5F871B58-F887-1489-3AA1-19CD11E53F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23396" y="3824756"/>
            <a:ext cx="3265803" cy="2449352"/>
          </a:xfrm>
          <a:prstGeom prst="rect">
            <a:avLst/>
          </a:prstGeom>
        </p:spPr>
      </p:pic>
      <p:pic>
        <p:nvPicPr>
          <p:cNvPr id="18" name="Kép 17" descr="A képen kültéri, hajó, víz, épület látható&#10;&#10;Automatikusan generált leírás">
            <a:extLst>
              <a:ext uri="{FF2B5EF4-FFF2-40B4-BE49-F238E27FC236}">
                <a16:creationId xmlns:a16="http://schemas.microsoft.com/office/drawing/2014/main" id="{4BD26A27-55AC-7BE3-F85B-871C6EFBD3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029" y="537459"/>
            <a:ext cx="3511236" cy="26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5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2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CF893D-705D-9474-E750-BE16B14A6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Iskola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C144B25-FD30-4AE1-0337-9326B0C48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200" dirty="0"/>
              <a:t>Elhelyezkedés</a:t>
            </a:r>
          </a:p>
          <a:p>
            <a:r>
              <a:rPr lang="hu-HU" sz="2200" dirty="0"/>
              <a:t>Felszereltség </a:t>
            </a:r>
          </a:p>
          <a:p>
            <a:r>
              <a:rPr lang="hu-HU" sz="2200" dirty="0"/>
              <a:t>IKT eszközök</a:t>
            </a:r>
          </a:p>
          <a:p>
            <a:r>
              <a:rPr lang="hu-HU" sz="2200" dirty="0" err="1"/>
              <a:t>Student</a:t>
            </a:r>
            <a:r>
              <a:rPr lang="hu-HU" sz="2200" dirty="0"/>
              <a:t> kártya</a:t>
            </a:r>
          </a:p>
          <a:p>
            <a:r>
              <a:rPr lang="hu-HU" sz="2200" dirty="0"/>
              <a:t>Szervezettség, pontosság </a:t>
            </a:r>
          </a:p>
          <a:p>
            <a:pPr marL="0" indent="0">
              <a:buNone/>
            </a:pPr>
            <a:r>
              <a:rPr lang="hu-HU" sz="2200" dirty="0"/>
              <a:t>– iskolai szervezett kirándulások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8" name="Kép 7" descr="A képen szöveg, ruházat, menü, személy látható&#10;&#10;Automatikusan generált leírás">
            <a:extLst>
              <a:ext uri="{FF2B5EF4-FFF2-40B4-BE49-F238E27FC236}">
                <a16:creationId xmlns:a16="http://schemas.microsoft.com/office/drawing/2014/main" id="{6588C770-AF3F-5FDD-DF6D-D5DD89272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500"/>
          </a:xfrm>
          <a:prstGeom prst="rect">
            <a:avLst/>
          </a:prstGeom>
          <a:effectLst>
            <a:outerShdw blurRad="304800" dist="38100" dir="10800000" sx="104000" sy="104000" algn="r" rotWithShape="0">
              <a:prstClr val="black">
                <a:alpha val="33000"/>
              </a:prstClr>
            </a:outerShdw>
          </a:effectLst>
        </p:spPr>
      </p:pic>
      <p:sp>
        <p:nvSpPr>
          <p:cNvPr id="4" name="Dátum helye 3">
            <a:extLst>
              <a:ext uri="{FF2B5EF4-FFF2-40B4-BE49-F238E27FC236}">
                <a16:creationId xmlns:a16="http://schemas.microsoft.com/office/drawing/2014/main" id="{89576193-069A-8428-4C13-3831CD6D2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4BFE46D-87A0-9792-21F9-9E2DE133B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2AC7397-36F9-3A7F-79D1-3C3A6529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11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E47016-DAC9-7EB0-6393-EAC0445A9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Kurzus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40379D-E799-6A3B-ACDA-FC0568782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200" dirty="0"/>
              <a:t>Csoport összetétele</a:t>
            </a:r>
          </a:p>
          <a:p>
            <a:r>
              <a:rPr lang="hu-HU" sz="2200" dirty="0"/>
              <a:t>Tudás szint</a:t>
            </a:r>
          </a:p>
          <a:p>
            <a:r>
              <a:rPr lang="hu-HU" sz="2200" dirty="0"/>
              <a:t>Csoportdinamika</a:t>
            </a:r>
          </a:p>
          <a:p>
            <a:r>
              <a:rPr lang="hu-HU" sz="2200" dirty="0"/>
              <a:t>Tanítási módszer</a:t>
            </a:r>
          </a:p>
          <a:p>
            <a:r>
              <a:rPr lang="hu-HU" sz="2200" dirty="0"/>
              <a:t>Motiváció</a:t>
            </a:r>
          </a:p>
          <a:p>
            <a:r>
              <a:rPr lang="hu-HU" sz="2200" dirty="0"/>
              <a:t>Tanár személyisége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168CDC8-17C0-4BE1-200F-C0BDD66E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5F4B2AF-9C36-1A13-3B20-96E2B5BFF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51F7845-46FE-92D4-4FC0-DFC8433E6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4</a:t>
            </a:fld>
            <a:endParaRPr lang="en-US"/>
          </a:p>
        </p:txBody>
      </p:sp>
      <p:pic>
        <p:nvPicPr>
          <p:cNvPr id="8" name="Kép 7" descr="A képen Emberi arc, személy, mosoly, ruházat látható&#10;&#10;Automatikusan generált leírás">
            <a:extLst>
              <a:ext uri="{FF2B5EF4-FFF2-40B4-BE49-F238E27FC236}">
                <a16:creationId xmlns:a16="http://schemas.microsoft.com/office/drawing/2014/main" id="{213BF1DD-76DB-42E5-02CF-1D905491C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69617" y="1549325"/>
            <a:ext cx="5003826" cy="3759351"/>
          </a:xfrm>
          <a:prstGeom prst="rect">
            <a:avLst/>
          </a:prstGeom>
        </p:spPr>
      </p:pic>
      <p:pic>
        <p:nvPicPr>
          <p:cNvPr id="10" name="Kép 9" descr="A képen ruházat, Emberi arc, személy, fedett pályás látható&#10;&#10;Automatikusan generált leírás">
            <a:extLst>
              <a:ext uri="{FF2B5EF4-FFF2-40B4-BE49-F238E27FC236}">
                <a16:creationId xmlns:a16="http://schemas.microsoft.com/office/drawing/2014/main" id="{A595E2D6-1BDC-CE49-E7D3-62DFABFDBE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78" y="17145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0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>
            <a:extLst>
              <a:ext uri="{FF2B5EF4-FFF2-40B4-BE49-F238E27FC236}">
                <a16:creationId xmlns:a16="http://schemas.microsoft.com/office/drawing/2014/main" id="{ABCD5C46-3A8D-7174-227C-28F81E7476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1000">
                <a:schemeClr val="tx2">
                  <a:lumMod val="25000"/>
                  <a:lumOff val="75000"/>
                  <a:alpha val="84000"/>
                </a:schemeClr>
              </a:gs>
              <a:gs pos="62000">
                <a:schemeClr val="tx2">
                  <a:lumMod val="50000"/>
                  <a:lumOff val="50000"/>
                  <a:alpha val="4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FCDF5C9-60EC-E7C5-D09F-04FC6A17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Tematika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FEDAAA-62D7-F587-FAF0-75FEB3064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24" y="2157984"/>
            <a:ext cx="10442448" cy="3962898"/>
          </a:xfrm>
        </p:spPr>
        <p:txBody>
          <a:bodyPr>
            <a:normAutofit fontScale="92500" lnSpcReduction="20000"/>
          </a:bodyPr>
          <a:lstStyle/>
          <a:p>
            <a:r>
              <a:rPr lang="hu-HU" sz="2400" dirty="0">
                <a:solidFill>
                  <a:schemeClr val="tx1"/>
                </a:solidFill>
              </a:rPr>
              <a:t>Tanulási területek </a:t>
            </a:r>
          </a:p>
          <a:p>
            <a:pPr lvl="1"/>
            <a:r>
              <a:rPr lang="hu-HU" sz="2200" dirty="0" err="1">
                <a:solidFill>
                  <a:schemeClr val="tx1"/>
                </a:solidFill>
              </a:rPr>
              <a:t>Travel</a:t>
            </a:r>
            <a:endParaRPr lang="hu-HU" sz="2200" dirty="0">
              <a:solidFill>
                <a:schemeClr val="tx1"/>
              </a:solidFill>
            </a:endParaRPr>
          </a:p>
          <a:p>
            <a:pPr lvl="1"/>
            <a:r>
              <a:rPr lang="hu-HU" sz="2200" dirty="0" err="1">
                <a:solidFill>
                  <a:schemeClr val="tx1"/>
                </a:solidFill>
              </a:rPr>
              <a:t>My</a:t>
            </a:r>
            <a:r>
              <a:rPr lang="hu-HU" sz="2200" dirty="0">
                <a:solidFill>
                  <a:schemeClr val="tx1"/>
                </a:solidFill>
              </a:rPr>
              <a:t> </a:t>
            </a:r>
            <a:r>
              <a:rPr lang="hu-HU" sz="2200" dirty="0" err="1">
                <a:solidFill>
                  <a:schemeClr val="tx1"/>
                </a:solidFill>
              </a:rPr>
              <a:t>holiday</a:t>
            </a:r>
            <a:endParaRPr lang="hu-HU" sz="2200" dirty="0">
              <a:solidFill>
                <a:schemeClr val="tx1"/>
              </a:solidFill>
            </a:endParaRPr>
          </a:p>
          <a:p>
            <a:pPr lvl="1"/>
            <a:r>
              <a:rPr lang="hu-HU" sz="2200" dirty="0" err="1">
                <a:solidFill>
                  <a:schemeClr val="tx1"/>
                </a:solidFill>
              </a:rPr>
              <a:t>Familys</a:t>
            </a:r>
            <a:endParaRPr lang="hu-HU" sz="2200" dirty="0">
              <a:solidFill>
                <a:schemeClr val="tx1"/>
              </a:solidFill>
            </a:endParaRPr>
          </a:p>
          <a:p>
            <a:pPr lvl="1"/>
            <a:r>
              <a:rPr lang="hu-HU" sz="2200" dirty="0" err="1">
                <a:solidFill>
                  <a:schemeClr val="tx1"/>
                </a:solidFill>
              </a:rPr>
              <a:t>Friends</a:t>
            </a:r>
            <a:endParaRPr lang="hu-HU" sz="2200" dirty="0">
              <a:solidFill>
                <a:schemeClr val="tx1"/>
              </a:solidFill>
            </a:endParaRPr>
          </a:p>
          <a:p>
            <a:pPr lvl="1"/>
            <a:r>
              <a:rPr lang="hu-HU" sz="2200" dirty="0">
                <a:solidFill>
                  <a:schemeClr val="tx1"/>
                </a:solidFill>
              </a:rPr>
              <a:t>In </a:t>
            </a:r>
            <a:r>
              <a:rPr lang="hu-HU" sz="2200" dirty="0" err="1">
                <a:solidFill>
                  <a:schemeClr val="tx1"/>
                </a:solidFill>
              </a:rPr>
              <a:t>the</a:t>
            </a:r>
            <a:r>
              <a:rPr lang="hu-HU" sz="2200" dirty="0">
                <a:solidFill>
                  <a:schemeClr val="tx1"/>
                </a:solidFill>
              </a:rPr>
              <a:t> city</a:t>
            </a:r>
          </a:p>
          <a:p>
            <a:pPr lvl="1"/>
            <a:r>
              <a:rPr lang="hu-HU" sz="2200" dirty="0">
                <a:solidFill>
                  <a:schemeClr val="tx1"/>
                </a:solidFill>
              </a:rPr>
              <a:t>Times </a:t>
            </a:r>
            <a:r>
              <a:rPr lang="hu-HU" sz="2200" dirty="0" err="1">
                <a:solidFill>
                  <a:schemeClr val="tx1"/>
                </a:solidFill>
              </a:rPr>
              <a:t>zones</a:t>
            </a:r>
            <a:endParaRPr lang="hu-HU" sz="2200" dirty="0">
              <a:solidFill>
                <a:schemeClr val="tx1"/>
              </a:solidFill>
            </a:endParaRPr>
          </a:p>
          <a:p>
            <a:pPr lvl="1"/>
            <a:r>
              <a:rPr lang="hu-HU" sz="2200" dirty="0" err="1">
                <a:solidFill>
                  <a:schemeClr val="tx1"/>
                </a:solidFill>
              </a:rPr>
              <a:t>Robots</a:t>
            </a:r>
            <a:r>
              <a:rPr lang="hu-HU" sz="2200" dirty="0">
                <a:solidFill>
                  <a:schemeClr val="tx1"/>
                </a:solidFill>
              </a:rPr>
              <a:t> and </a:t>
            </a:r>
            <a:r>
              <a:rPr lang="hu-HU" sz="2200" dirty="0" err="1">
                <a:solidFill>
                  <a:schemeClr val="tx1"/>
                </a:solidFill>
              </a:rPr>
              <a:t>people</a:t>
            </a:r>
            <a:endParaRPr lang="hu-HU" sz="2200" dirty="0">
              <a:solidFill>
                <a:schemeClr val="tx1"/>
              </a:solidFill>
            </a:endParaRPr>
          </a:p>
          <a:p>
            <a:pPr lvl="1"/>
            <a:r>
              <a:rPr lang="hu-HU" sz="2200" dirty="0" err="1">
                <a:solidFill>
                  <a:schemeClr val="tx1"/>
                </a:solidFill>
              </a:rPr>
              <a:t>Our</a:t>
            </a:r>
            <a:r>
              <a:rPr lang="hu-HU" sz="2200" dirty="0">
                <a:solidFill>
                  <a:schemeClr val="tx1"/>
                </a:solidFill>
              </a:rPr>
              <a:t> </a:t>
            </a:r>
            <a:r>
              <a:rPr lang="hu-HU" sz="2200" dirty="0" err="1">
                <a:solidFill>
                  <a:schemeClr val="tx1"/>
                </a:solidFill>
              </a:rPr>
              <a:t>things</a:t>
            </a:r>
            <a:endParaRPr lang="hu-HU" sz="2200" dirty="0">
              <a:solidFill>
                <a:schemeClr val="tx1"/>
              </a:solidFill>
            </a:endParaRPr>
          </a:p>
          <a:p>
            <a:pPr lvl="1"/>
            <a:r>
              <a:rPr lang="hu-HU" sz="2200" dirty="0" err="1">
                <a:solidFill>
                  <a:schemeClr val="tx1"/>
                </a:solidFill>
              </a:rPr>
              <a:t>Technology</a:t>
            </a:r>
            <a:r>
              <a:rPr lang="hu-HU" sz="2200" dirty="0">
                <a:solidFill>
                  <a:schemeClr val="tx1"/>
                </a:solidFill>
              </a:rPr>
              <a:t> and </a:t>
            </a:r>
            <a:r>
              <a:rPr lang="hu-HU" sz="2200" dirty="0" err="1">
                <a:solidFill>
                  <a:schemeClr val="tx1"/>
                </a:solidFill>
              </a:rPr>
              <a:t>me</a:t>
            </a:r>
            <a:endParaRPr lang="hu-HU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715593D-81BB-01B5-3B92-F59DA73F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8E5C2D5-3ECE-601A-E524-81D870CA4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4FD885-D7BC-47AB-ABC1-AAC216EDD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37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A képen szöveg, fedett pályás, személy, fal látható&#10;&#10;Automatikusan generált leírás">
            <a:extLst>
              <a:ext uri="{FF2B5EF4-FFF2-40B4-BE49-F238E27FC236}">
                <a16:creationId xmlns:a16="http://schemas.microsoft.com/office/drawing/2014/main" id="{17AE8D24-BFFD-E1B2-7803-8FD36BECEF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4" r="20640" b="1235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65FD3EFA-6A8E-5C92-8E43-6DA416FBE5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34000">
                <a:schemeClr val="tx2">
                  <a:lumMod val="25000"/>
                  <a:lumOff val="75000"/>
                  <a:alpha val="85000"/>
                </a:schemeClr>
              </a:gs>
              <a:gs pos="56000">
                <a:schemeClr val="tx2">
                  <a:lumMod val="50000"/>
                  <a:lumOff val="50000"/>
                  <a:alpha val="52000"/>
                </a:schemeClr>
              </a:gs>
              <a:gs pos="100000">
                <a:schemeClr val="tx2">
                  <a:lumMod val="75000"/>
                  <a:lumOff val="25000"/>
                  <a:alpha val="72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291220A-DD26-C2DA-28B5-6540FC75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Tanórák menete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03C636E-CE6C-B806-A5F1-0CA3F535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8CAB979-A695-4053-63C1-A254DFC1B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11F8CC4-5705-346C-6F76-D9820564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0AFF4E6-BC81-7A45-2EE3-B28FF05462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350257"/>
              </p:ext>
            </p:extLst>
          </p:nvPr>
        </p:nvGraphicFramePr>
        <p:xfrm>
          <a:off x="762000" y="122120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604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2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2AD682-51DE-25C5-BF73-BFFBB3FDB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Eredményesség – további célok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0882EE-C5BD-FCB7-77A1-C805020CB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200" dirty="0"/>
              <a:t>Tudásszint felmérése</a:t>
            </a:r>
          </a:p>
          <a:p>
            <a:r>
              <a:rPr lang="hu-HU" sz="2200" dirty="0"/>
              <a:t>Visszacsatolás az intézménynek</a:t>
            </a:r>
          </a:p>
          <a:p>
            <a:r>
              <a:rPr lang="hu-HU" sz="2200" dirty="0"/>
              <a:t>Folyamatos beszéd</a:t>
            </a:r>
          </a:p>
          <a:p>
            <a:r>
              <a:rPr lang="hu-HU" sz="2200" dirty="0"/>
              <a:t>Bátorság</a:t>
            </a:r>
          </a:p>
          <a:p>
            <a:r>
              <a:rPr lang="hu-HU" sz="2200" dirty="0"/>
              <a:t>Lelkesedés</a:t>
            </a:r>
          </a:p>
          <a:p>
            <a:r>
              <a:rPr lang="hu-HU" sz="2200" dirty="0"/>
              <a:t>Új barátságok</a:t>
            </a:r>
          </a:p>
          <a:p>
            <a:r>
              <a:rPr lang="hu-HU" sz="2200" dirty="0"/>
              <a:t>Mesterprogram bővítése – angol nyelven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438F4F8-2A45-67CB-C29A-CD678F355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49E9B4-8686-E160-B0BA-2FC3B7FC4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48530BA-87D7-8A9C-2196-10CAC92AE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7</a:t>
            </a:fld>
            <a:endParaRPr lang="en-US"/>
          </a:p>
        </p:txBody>
      </p:sp>
      <p:pic>
        <p:nvPicPr>
          <p:cNvPr id="10" name="Kép 9" descr="A képen szöveg, kézírás, levél, papír látható&#10;&#10;Automatikusan generált leírás">
            <a:extLst>
              <a:ext uri="{FF2B5EF4-FFF2-40B4-BE49-F238E27FC236}">
                <a16:creationId xmlns:a16="http://schemas.microsoft.com/office/drawing/2014/main" id="{18658672-0EB2-AF05-87DC-162462449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94499" y="659445"/>
            <a:ext cx="3996103" cy="2997077"/>
          </a:xfrm>
          <a:prstGeom prst="rect">
            <a:avLst/>
          </a:prstGeom>
        </p:spPr>
      </p:pic>
      <p:pic>
        <p:nvPicPr>
          <p:cNvPr id="12" name="Kép 11" descr="A képen szöveg, ruházat, személy, fal látható&#10;&#10;Automatikusan generált leírás">
            <a:extLst>
              <a:ext uri="{FF2B5EF4-FFF2-40B4-BE49-F238E27FC236}">
                <a16:creationId xmlns:a16="http://schemas.microsoft.com/office/drawing/2014/main" id="{224A7092-3673-EB5A-9AA0-74AAA7926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485" y="2652748"/>
            <a:ext cx="3712866" cy="371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8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id="{A42E6A1D-9370-7340-3D27-6C78BAE46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136525"/>
            <a:ext cx="9144000" cy="1066891"/>
          </a:xfrm>
        </p:spPr>
        <p:txBody>
          <a:bodyPr>
            <a:normAutofit/>
          </a:bodyPr>
          <a:lstStyle/>
          <a:p>
            <a:r>
              <a:rPr lang="hu-H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Köszönöm a figyelmet!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61E1D42-3F0F-C297-ED8A-35F4137AC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F3F3914-9CA8-4645-5B89-F2314D4F4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6C89AE-E6FC-9DA7-8F2F-0E14A84D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00861"/>
      </p:ext>
    </p:extLst>
  </p:cSld>
  <p:clrMapOvr>
    <a:masterClrMapping/>
  </p:clrMapOvr>
</p:sld>
</file>

<file path=ppt/theme/theme1.xml><?xml version="1.0" encoding="utf-8"?>
<a:theme xmlns:a="http://schemas.openxmlformats.org/drawingml/2006/main" name="BohoVogueVTI">
  <a:themeElements>
    <a:clrScheme name="AnalogousFromDarkSeedLeftStep">
      <a:dk1>
        <a:srgbClr val="000000"/>
      </a:dk1>
      <a:lt1>
        <a:srgbClr val="FFFFFF"/>
      </a:lt1>
      <a:dk2>
        <a:srgbClr val="1C2432"/>
      </a:dk2>
      <a:lt2>
        <a:srgbClr val="F2F3F0"/>
      </a:lt2>
      <a:accent1>
        <a:srgbClr val="844BC5"/>
      </a:accent1>
      <a:accent2>
        <a:srgbClr val="4842B7"/>
      </a:accent2>
      <a:accent3>
        <a:srgbClr val="4B78C5"/>
      </a:accent3>
      <a:accent4>
        <a:srgbClr val="3999B3"/>
      </a:accent4>
      <a:accent5>
        <a:srgbClr val="49C0A8"/>
      </a:accent5>
      <a:accent6>
        <a:srgbClr val="39B368"/>
      </a:accent6>
      <a:hlink>
        <a:srgbClr val="339A97"/>
      </a:hlink>
      <a:folHlink>
        <a:srgbClr val="7F7F7F"/>
      </a:folHlink>
    </a:clrScheme>
    <a:fontScheme name="Walbaum Display_Aptos">
      <a:majorFont>
        <a:latin typeface="Walbaum Display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hoVogueVTI" id="{8022F7FC-316B-4DD9-B9EB-BB68CC0DFA6F}" vid="{544DD2C6-9D23-4092-AACF-F55CEAA658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134</Words>
  <Application>Microsoft Office PowerPoint</Application>
  <PresentationFormat>Szélesvásznú</PresentationFormat>
  <Paragraphs>65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Aptos Light</vt:lpstr>
      <vt:lpstr>Arial</vt:lpstr>
      <vt:lpstr>Walbaum Display</vt:lpstr>
      <vt:lpstr>BohoVogueVTI</vt:lpstr>
      <vt:lpstr>Erasmus English Language Development 2023 – Málta </vt:lpstr>
      <vt:lpstr>Utazás</vt:lpstr>
      <vt:lpstr>Iskola</vt:lpstr>
      <vt:lpstr>Kurzus</vt:lpstr>
      <vt:lpstr>Tematika</vt:lpstr>
      <vt:lpstr>Tanórák menete</vt:lpstr>
      <vt:lpstr>Eredményesség – további célok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English Language Development 2023 – Málta </dc:title>
  <dc:creator>O365 felhasználó</dc:creator>
  <cp:lastModifiedBy>O365 felhasználó</cp:lastModifiedBy>
  <cp:revision>2</cp:revision>
  <dcterms:created xsi:type="dcterms:W3CDTF">2023-11-28T20:55:58Z</dcterms:created>
  <dcterms:modified xsi:type="dcterms:W3CDTF">2023-11-29T19:00:09Z</dcterms:modified>
</cp:coreProperties>
</file>