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6"/>
  </p:notesMasterIdLst>
  <p:handoutMasterIdLst>
    <p:handoutMasterId r:id="rId17"/>
  </p:handoutMasterIdLst>
  <p:sldIdLst>
    <p:sldId id="257" r:id="rId2"/>
    <p:sldId id="264" r:id="rId3"/>
    <p:sldId id="267" r:id="rId4"/>
    <p:sldId id="262" r:id="rId5"/>
    <p:sldId id="270" r:id="rId6"/>
    <p:sldId id="269" r:id="rId7"/>
    <p:sldId id="276" r:id="rId8"/>
    <p:sldId id="273" r:id="rId9"/>
    <p:sldId id="274" r:id="rId10"/>
    <p:sldId id="275" r:id="rId11"/>
    <p:sldId id="265" r:id="rId12"/>
    <p:sldId id="272" r:id="rId13"/>
    <p:sldId id="266" r:id="rId14"/>
    <p:sldId id="27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44529"/>
    <a:srgbClr val="2B3922"/>
    <a:srgbClr val="2E3722"/>
    <a:srgbClr val="FCF7F1"/>
    <a:srgbClr val="B8D233"/>
    <a:srgbClr val="5CC6D6"/>
    <a:srgbClr val="F8D22F"/>
    <a:srgbClr val="F03F2B"/>
    <a:srgbClr val="348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4170E5-E43B-46FC-A3F2-D6D452837C6B}" v="206" dt="2023-11-29T22:08:05.1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706" autoAdjust="0"/>
  </p:normalViewPr>
  <p:slideViewPr>
    <p:cSldViewPr snapToGrid="0">
      <p:cViewPr varScale="1">
        <p:scale>
          <a:sx n="91" d="100"/>
          <a:sy n="91" d="100"/>
        </p:scale>
        <p:origin x="32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yörgy Khauth" userId="b25046aa0f273efa" providerId="LiveId" clId="{424170E5-E43B-46FC-A3F2-D6D452837C6B}"/>
    <pc:docChg chg="undo custSel addSld delSld modSld sldOrd modMainMaster">
      <pc:chgData name="György Khauth" userId="b25046aa0f273efa" providerId="LiveId" clId="{424170E5-E43B-46FC-A3F2-D6D452837C6B}" dt="2023-11-29T22:08:05.102" v="2069"/>
      <pc:docMkLst>
        <pc:docMk/>
      </pc:docMkLst>
      <pc:sldChg chg="delSp modSp mod modTransition modAnim delDesignElem">
        <pc:chgData name="György Khauth" userId="b25046aa0f273efa" providerId="LiveId" clId="{424170E5-E43B-46FC-A3F2-D6D452837C6B}" dt="2023-11-29T22:03:47.224" v="2060"/>
        <pc:sldMkLst>
          <pc:docMk/>
          <pc:sldMk cId="2584280759" sldId="257"/>
        </pc:sldMkLst>
        <pc:spChg chg="mod">
          <ac:chgData name="György Khauth" userId="b25046aa0f273efa" providerId="LiveId" clId="{424170E5-E43B-46FC-A3F2-D6D452837C6B}" dt="2023-11-28T22:27:31.570" v="1225" actId="207"/>
          <ac:spMkLst>
            <pc:docMk/>
            <pc:sldMk cId="2584280759" sldId="257"/>
            <ac:spMk id="2" creationId="{18C3B467-088C-4F3D-A9A7-105C4E1E20CD}"/>
          </ac:spMkLst>
        </pc:spChg>
        <pc:spChg chg="mod">
          <ac:chgData name="György Khauth" userId="b25046aa0f273efa" providerId="LiveId" clId="{424170E5-E43B-46FC-A3F2-D6D452837C6B}" dt="2023-11-29T21:52:34.384" v="1854" actId="1036"/>
          <ac:spMkLst>
            <pc:docMk/>
            <pc:sldMk cId="2584280759" sldId="257"/>
            <ac:spMk id="3" creationId="{C8722DDC-8EEE-4A06-8DFE-B44871EAA2CF}"/>
          </ac:spMkLst>
        </pc:spChg>
        <pc:spChg chg="del">
          <ac:chgData name="György Khauth" userId="b25046aa0f273efa" providerId="LiveId" clId="{424170E5-E43B-46FC-A3F2-D6D452837C6B}" dt="2023-11-28T22:26:53.402" v="1218"/>
          <ac:spMkLst>
            <pc:docMk/>
            <pc:sldMk cId="2584280759" sldId="257"/>
            <ac:spMk id="82" creationId="{2644B391-9BFE-445C-A9EC-F544BB85FBC7}"/>
          </ac:spMkLst>
        </pc:spChg>
        <pc:spChg chg="del">
          <ac:chgData name="György Khauth" userId="b25046aa0f273efa" providerId="LiveId" clId="{424170E5-E43B-46FC-A3F2-D6D452837C6B}" dt="2023-11-28T22:26:53.402" v="1218"/>
          <ac:spMkLst>
            <pc:docMk/>
            <pc:sldMk cId="2584280759" sldId="257"/>
            <ac:spMk id="84" creationId="{80F26E69-87D9-4655-AE7B-280A87AA3CAD}"/>
          </ac:spMkLst>
        </pc:spChg>
      </pc:sldChg>
      <pc:sldChg chg="delSp modSp mod modTransition">
        <pc:chgData name="György Khauth" userId="b25046aa0f273efa" providerId="LiveId" clId="{424170E5-E43B-46FC-A3F2-D6D452837C6B}" dt="2023-11-29T21:55:11.059" v="1872"/>
        <pc:sldMkLst>
          <pc:docMk/>
          <pc:sldMk cId="3167071615" sldId="262"/>
        </pc:sldMkLst>
        <pc:spChg chg="mod">
          <ac:chgData name="György Khauth" userId="b25046aa0f273efa" providerId="LiveId" clId="{424170E5-E43B-46FC-A3F2-D6D452837C6B}" dt="2023-11-28T22:26:53.402" v="1218"/>
          <ac:spMkLst>
            <pc:docMk/>
            <pc:sldMk cId="3167071615" sldId="262"/>
            <ac:spMk id="2" creationId="{840BBB12-E515-1FEF-7A74-596065ECC513}"/>
          </ac:spMkLst>
        </pc:spChg>
        <pc:spChg chg="del mod">
          <ac:chgData name="György Khauth" userId="b25046aa0f273efa" providerId="LiveId" clId="{424170E5-E43B-46FC-A3F2-D6D452837C6B}" dt="2023-11-28T22:30:05.231" v="1243" actId="478"/>
          <ac:spMkLst>
            <pc:docMk/>
            <pc:sldMk cId="3167071615" sldId="262"/>
            <ac:spMk id="4" creationId="{E6508DEC-73EF-B95A-C3F7-7D17FA99102D}"/>
          </ac:spMkLst>
        </pc:spChg>
        <pc:picChg chg="mod">
          <ac:chgData name="György Khauth" userId="b25046aa0f273efa" providerId="LiveId" clId="{424170E5-E43B-46FC-A3F2-D6D452837C6B}" dt="2023-11-28T22:29:05.617" v="1242" actId="14100"/>
          <ac:picMkLst>
            <pc:docMk/>
            <pc:sldMk cId="3167071615" sldId="262"/>
            <ac:picMk id="1026" creationId="{FF92A85B-8B7E-AB5E-215E-9451F01A04BE}"/>
          </ac:picMkLst>
        </pc:picChg>
      </pc:sldChg>
      <pc:sldChg chg="modSp add del modTransition">
        <pc:chgData name="György Khauth" userId="b25046aa0f273efa" providerId="LiveId" clId="{424170E5-E43B-46FC-A3F2-D6D452837C6B}" dt="2023-11-29T21:55:50.101" v="1873" actId="47"/>
        <pc:sldMkLst>
          <pc:docMk/>
          <pc:sldMk cId="3096108592" sldId="263"/>
        </pc:sldMkLst>
        <pc:spChg chg="mod">
          <ac:chgData name="György Khauth" userId="b25046aa0f273efa" providerId="LiveId" clId="{424170E5-E43B-46FC-A3F2-D6D452837C6B}" dt="2023-11-28T22:26:53.402" v="1218"/>
          <ac:spMkLst>
            <pc:docMk/>
            <pc:sldMk cId="3096108592" sldId="263"/>
            <ac:spMk id="2" creationId="{2C376C23-486B-7C22-B19D-9A5C71CAF7B4}"/>
          </ac:spMkLst>
        </pc:spChg>
      </pc:sldChg>
      <pc:sldChg chg="modSp mod modTransition">
        <pc:chgData name="György Khauth" userId="b25046aa0f273efa" providerId="LiveId" clId="{424170E5-E43B-46FC-A3F2-D6D452837C6B}" dt="2023-11-29T21:55:11.059" v="1872"/>
        <pc:sldMkLst>
          <pc:docMk/>
          <pc:sldMk cId="1748237440" sldId="264"/>
        </pc:sldMkLst>
        <pc:picChg chg="mod">
          <ac:chgData name="György Khauth" userId="b25046aa0f273efa" providerId="LiveId" clId="{424170E5-E43B-46FC-A3F2-D6D452837C6B}" dt="2023-11-28T22:27:57.469" v="1234" actId="1076"/>
          <ac:picMkLst>
            <pc:docMk/>
            <pc:sldMk cId="1748237440" sldId="264"/>
            <ac:picMk id="6" creationId="{4C8BDC0C-CC19-E1A3-8DA8-1E6932B26F38}"/>
          </ac:picMkLst>
        </pc:picChg>
      </pc:sldChg>
      <pc:sldChg chg="addSp delSp modSp mod modTransition">
        <pc:chgData name="György Khauth" userId="b25046aa0f273efa" providerId="LiveId" clId="{424170E5-E43B-46FC-A3F2-D6D452837C6B}" dt="2023-11-29T21:55:11.059" v="1872"/>
        <pc:sldMkLst>
          <pc:docMk/>
          <pc:sldMk cId="3999492354" sldId="265"/>
        </pc:sldMkLst>
        <pc:spChg chg="mod">
          <ac:chgData name="György Khauth" userId="b25046aa0f273efa" providerId="LiveId" clId="{424170E5-E43B-46FC-A3F2-D6D452837C6B}" dt="2023-11-28T22:31:41.490" v="1296" actId="1076"/>
          <ac:spMkLst>
            <pc:docMk/>
            <pc:sldMk cId="3999492354" sldId="265"/>
            <ac:spMk id="2" creationId="{80BA74A5-C153-9820-36F1-7ADE6F894E55}"/>
          </ac:spMkLst>
        </pc:spChg>
        <pc:spChg chg="add mod">
          <ac:chgData name="György Khauth" userId="b25046aa0f273efa" providerId="LiveId" clId="{424170E5-E43B-46FC-A3F2-D6D452837C6B}" dt="2023-11-28T22:31:59.938" v="1300" actId="207"/>
          <ac:spMkLst>
            <pc:docMk/>
            <pc:sldMk cId="3999492354" sldId="265"/>
            <ac:spMk id="4" creationId="{8FD461BE-40BA-20D7-4047-785985CEF408}"/>
          </ac:spMkLst>
        </pc:spChg>
        <pc:picChg chg="del mod modCrop">
          <ac:chgData name="György Khauth" userId="b25046aa0f273efa" providerId="LiveId" clId="{424170E5-E43B-46FC-A3F2-D6D452837C6B}" dt="2023-11-28T22:01:07.937" v="385" actId="478"/>
          <ac:picMkLst>
            <pc:docMk/>
            <pc:sldMk cId="3999492354" sldId="265"/>
            <ac:picMk id="6" creationId="{EB52109E-1943-B6B0-55C1-0EEAE99259E8}"/>
          </ac:picMkLst>
        </pc:picChg>
        <pc:picChg chg="mod ord modCrop">
          <ac:chgData name="György Khauth" userId="b25046aa0f273efa" providerId="LiveId" clId="{424170E5-E43B-46FC-A3F2-D6D452837C6B}" dt="2023-11-28T22:31:53.747" v="1299" actId="167"/>
          <ac:picMkLst>
            <pc:docMk/>
            <pc:sldMk cId="3999492354" sldId="265"/>
            <ac:picMk id="8" creationId="{9454D047-CD05-B932-C93B-E65EAD8DA1C7}"/>
          </ac:picMkLst>
        </pc:picChg>
      </pc:sldChg>
      <pc:sldChg chg="addSp delSp modSp mod modTransition">
        <pc:chgData name="György Khauth" userId="b25046aa0f273efa" providerId="LiveId" clId="{424170E5-E43B-46FC-A3F2-D6D452837C6B}" dt="2023-11-29T22:04:46.468" v="2063"/>
        <pc:sldMkLst>
          <pc:docMk/>
          <pc:sldMk cId="3348101181" sldId="266"/>
        </pc:sldMkLst>
        <pc:spChg chg="mod">
          <ac:chgData name="György Khauth" userId="b25046aa0f273efa" providerId="LiveId" clId="{424170E5-E43B-46FC-A3F2-D6D452837C6B}" dt="2023-11-28T22:32:24.098" v="1304" actId="1076"/>
          <ac:spMkLst>
            <pc:docMk/>
            <pc:sldMk cId="3348101181" sldId="266"/>
            <ac:spMk id="2" creationId="{2AD38C6A-BE34-6168-CACE-5AE668904C18}"/>
          </ac:spMkLst>
        </pc:spChg>
        <pc:spChg chg="del">
          <ac:chgData name="György Khauth" userId="b25046aa0f273efa" providerId="LiveId" clId="{424170E5-E43B-46FC-A3F2-D6D452837C6B}" dt="2023-11-28T21:33:57.483" v="0" actId="931"/>
          <ac:spMkLst>
            <pc:docMk/>
            <pc:sldMk cId="3348101181" sldId="266"/>
            <ac:spMk id="3" creationId="{4FCE030C-95BB-D74B-6C57-0BCD3FEC948D}"/>
          </ac:spMkLst>
        </pc:spChg>
        <pc:picChg chg="add mod ord modCrop">
          <ac:chgData name="György Khauth" userId="b25046aa0f273efa" providerId="LiveId" clId="{424170E5-E43B-46FC-A3F2-D6D452837C6B}" dt="2023-11-28T21:38:49.525" v="27" actId="732"/>
          <ac:picMkLst>
            <pc:docMk/>
            <pc:sldMk cId="3348101181" sldId="266"/>
            <ac:picMk id="5" creationId="{E2556199-FE78-2279-709D-EF2C3370428B}"/>
          </ac:picMkLst>
        </pc:picChg>
        <pc:picChg chg="add mod">
          <ac:chgData name="György Khauth" userId="b25046aa0f273efa" providerId="LiveId" clId="{424170E5-E43B-46FC-A3F2-D6D452837C6B}" dt="2023-11-28T22:32:18.952" v="1303" actId="1076"/>
          <ac:picMkLst>
            <pc:docMk/>
            <pc:sldMk cId="3348101181" sldId="266"/>
            <ac:picMk id="7" creationId="{E5B02DA3-9310-2B7F-1217-5369BD332C5E}"/>
          </ac:picMkLst>
        </pc:picChg>
      </pc:sldChg>
      <pc:sldChg chg="delSp modSp mod modTransition">
        <pc:chgData name="György Khauth" userId="b25046aa0f273efa" providerId="LiveId" clId="{424170E5-E43B-46FC-A3F2-D6D452837C6B}" dt="2023-11-29T22:00:00.173" v="2042" actId="27636"/>
        <pc:sldMkLst>
          <pc:docMk/>
          <pc:sldMk cId="2984716146" sldId="267"/>
        </pc:sldMkLst>
        <pc:spChg chg="mod">
          <ac:chgData name="György Khauth" userId="b25046aa0f273efa" providerId="LiveId" clId="{424170E5-E43B-46FC-A3F2-D6D452837C6B}" dt="2023-11-29T21:58:29.675" v="1896" actId="20577"/>
          <ac:spMkLst>
            <pc:docMk/>
            <pc:sldMk cId="2984716146" sldId="267"/>
            <ac:spMk id="2" creationId="{A00F9ADD-9139-CD95-9EBE-541DF4D20C86}"/>
          </ac:spMkLst>
        </pc:spChg>
        <pc:spChg chg="mod">
          <ac:chgData name="György Khauth" userId="b25046aa0f273efa" providerId="LiveId" clId="{424170E5-E43B-46FC-A3F2-D6D452837C6B}" dt="2023-11-29T22:00:00.173" v="2042" actId="27636"/>
          <ac:spMkLst>
            <pc:docMk/>
            <pc:sldMk cId="2984716146" sldId="267"/>
            <ac:spMk id="3" creationId="{58661C4F-08AD-A6F8-6ED3-0B2C582D8BDF}"/>
          </ac:spMkLst>
        </pc:spChg>
        <pc:spChg chg="del">
          <ac:chgData name="György Khauth" userId="b25046aa0f273efa" providerId="LiveId" clId="{424170E5-E43B-46FC-A3F2-D6D452837C6B}" dt="2023-11-28T21:40:56.531" v="97" actId="478"/>
          <ac:spMkLst>
            <pc:docMk/>
            <pc:sldMk cId="2984716146" sldId="267"/>
            <ac:spMk id="4" creationId="{67B6972A-90FD-E348-BAC0-1A07753D6A7A}"/>
          </ac:spMkLst>
        </pc:spChg>
      </pc:sldChg>
      <pc:sldChg chg="addSp delSp modSp new mod modTransition">
        <pc:chgData name="György Khauth" userId="b25046aa0f273efa" providerId="LiveId" clId="{424170E5-E43B-46FC-A3F2-D6D452837C6B}" dt="2023-11-29T21:55:11.059" v="1872"/>
        <pc:sldMkLst>
          <pc:docMk/>
          <pc:sldMk cId="4233387034" sldId="268"/>
        </pc:sldMkLst>
        <pc:spChg chg="mod">
          <ac:chgData name="György Khauth" userId="b25046aa0f273efa" providerId="LiveId" clId="{424170E5-E43B-46FC-A3F2-D6D452837C6B}" dt="2023-11-28T22:28:46.931" v="1240" actId="1076"/>
          <ac:spMkLst>
            <pc:docMk/>
            <pc:sldMk cId="4233387034" sldId="268"/>
            <ac:spMk id="2" creationId="{600902B3-78E7-5D30-BBC5-FCBAAA8DF2FE}"/>
          </ac:spMkLst>
        </pc:spChg>
        <pc:spChg chg="del">
          <ac:chgData name="György Khauth" userId="b25046aa0f273efa" providerId="LiveId" clId="{424170E5-E43B-46FC-A3F2-D6D452837C6B}" dt="2023-11-28T21:45:31.570" v="99" actId="931"/>
          <ac:spMkLst>
            <pc:docMk/>
            <pc:sldMk cId="4233387034" sldId="268"/>
            <ac:spMk id="3" creationId="{4B9E12B6-3646-CE72-0EAA-82E350B7AA50}"/>
          </ac:spMkLst>
        </pc:spChg>
        <pc:spChg chg="mod">
          <ac:chgData name="György Khauth" userId="b25046aa0f273efa" providerId="LiveId" clId="{424170E5-E43B-46FC-A3F2-D6D452837C6B}" dt="2023-11-28T22:26:53.402" v="1218"/>
          <ac:spMkLst>
            <pc:docMk/>
            <pc:sldMk cId="4233387034" sldId="268"/>
            <ac:spMk id="4" creationId="{A69369A1-9967-C63B-D8DE-0E13A6E2570A}"/>
          </ac:spMkLst>
        </pc:spChg>
        <pc:spChg chg="add mod">
          <ac:chgData name="György Khauth" userId="b25046aa0f273efa" providerId="LiveId" clId="{424170E5-E43B-46FC-A3F2-D6D452837C6B}" dt="2023-11-28T21:47:36.842" v="193" actId="20577"/>
          <ac:spMkLst>
            <pc:docMk/>
            <pc:sldMk cId="4233387034" sldId="268"/>
            <ac:spMk id="7" creationId="{845D7E32-E772-D469-6DC0-8776A47D7DCE}"/>
          </ac:spMkLst>
        </pc:spChg>
        <pc:picChg chg="add mod modCrop">
          <ac:chgData name="György Khauth" userId="b25046aa0f273efa" providerId="LiveId" clId="{424170E5-E43B-46FC-A3F2-D6D452837C6B}" dt="2023-11-28T21:47:42.123" v="198" actId="1038"/>
          <ac:picMkLst>
            <pc:docMk/>
            <pc:sldMk cId="4233387034" sldId="268"/>
            <ac:picMk id="6" creationId="{C268E744-AE4B-14E1-D3D8-BDC2FD53790B}"/>
          </ac:picMkLst>
        </pc:picChg>
      </pc:sldChg>
      <pc:sldChg chg="addSp delSp modSp add mod ord modTransition">
        <pc:chgData name="György Khauth" userId="b25046aa0f273efa" providerId="LiveId" clId="{424170E5-E43B-46FC-A3F2-D6D452837C6B}" dt="2023-11-29T21:58:11.424" v="1888" actId="20577"/>
        <pc:sldMkLst>
          <pc:docMk/>
          <pc:sldMk cId="1167882454" sldId="269"/>
        </pc:sldMkLst>
        <pc:spChg chg="mod">
          <ac:chgData name="György Khauth" userId="b25046aa0f273efa" providerId="LiveId" clId="{424170E5-E43B-46FC-A3F2-D6D452837C6B}" dt="2023-11-29T21:58:11.424" v="1888" actId="20577"/>
          <ac:spMkLst>
            <pc:docMk/>
            <pc:sldMk cId="1167882454" sldId="269"/>
            <ac:spMk id="2" creationId="{2C376C23-486B-7C22-B19D-9A5C71CAF7B4}"/>
          </ac:spMkLst>
        </pc:spChg>
        <pc:spChg chg="add del mod">
          <ac:chgData name="György Khauth" userId="b25046aa0f273efa" providerId="LiveId" clId="{424170E5-E43B-46FC-A3F2-D6D452837C6B}" dt="2023-11-28T21:48:28.589" v="203" actId="931"/>
          <ac:spMkLst>
            <pc:docMk/>
            <pc:sldMk cId="1167882454" sldId="269"/>
            <ac:spMk id="4" creationId="{4C4C7D49-075C-D18F-4241-1F6F21DBE8B3}"/>
          </ac:spMkLst>
        </pc:spChg>
        <pc:spChg chg="add del mod">
          <ac:chgData name="György Khauth" userId="b25046aa0f273efa" providerId="LiveId" clId="{424170E5-E43B-46FC-A3F2-D6D452837C6B}" dt="2023-11-28T21:48:38.604" v="207" actId="931"/>
          <ac:spMkLst>
            <pc:docMk/>
            <pc:sldMk cId="1167882454" sldId="269"/>
            <ac:spMk id="9" creationId="{4564161B-3C72-9C58-2637-939483A37A2A}"/>
          </ac:spMkLst>
        </pc:spChg>
        <pc:spChg chg="add del mod">
          <ac:chgData name="György Khauth" userId="b25046aa0f273efa" providerId="LiveId" clId="{424170E5-E43B-46FC-A3F2-D6D452837C6B}" dt="2023-11-28T22:30:55.489" v="1288" actId="1036"/>
          <ac:spMkLst>
            <pc:docMk/>
            <pc:sldMk cId="1167882454" sldId="269"/>
            <ac:spMk id="13" creationId="{4EFFFB96-C0D0-78D6-1E4F-E3771A5BBD9D}"/>
          </ac:spMkLst>
        </pc:spChg>
        <pc:picChg chg="del">
          <ac:chgData name="György Khauth" userId="b25046aa0f273efa" providerId="LiveId" clId="{424170E5-E43B-46FC-A3F2-D6D452837C6B}" dt="2023-11-28T21:48:20.941" v="202" actId="478"/>
          <ac:picMkLst>
            <pc:docMk/>
            <pc:sldMk cId="1167882454" sldId="269"/>
            <ac:picMk id="6" creationId="{2E134A14-E2E0-B23D-0529-2BC6D114F214}"/>
          </ac:picMkLst>
        </pc:picChg>
        <pc:picChg chg="add del mod">
          <ac:chgData name="György Khauth" userId="b25046aa0f273efa" providerId="LiveId" clId="{424170E5-E43B-46FC-A3F2-D6D452837C6B}" dt="2023-11-28T21:48:30.870" v="206" actId="478"/>
          <ac:picMkLst>
            <pc:docMk/>
            <pc:sldMk cId="1167882454" sldId="269"/>
            <ac:picMk id="7" creationId="{CEC476EA-B170-4837-FDF4-03CE9A9CD69C}"/>
          </ac:picMkLst>
        </pc:picChg>
        <pc:picChg chg="add del mod modCrop">
          <ac:chgData name="György Khauth" userId="b25046aa0f273efa" providerId="LiveId" clId="{424170E5-E43B-46FC-A3F2-D6D452837C6B}" dt="2023-11-28T22:17:06.384" v="849" actId="21"/>
          <ac:picMkLst>
            <pc:docMk/>
            <pc:sldMk cId="1167882454" sldId="269"/>
            <ac:picMk id="11" creationId="{A413C9DC-E325-BE16-4774-ACDBCF27D45A}"/>
          </ac:picMkLst>
        </pc:picChg>
        <pc:picChg chg="add del mod">
          <ac:chgData name="György Khauth" userId="b25046aa0f273efa" providerId="LiveId" clId="{424170E5-E43B-46FC-A3F2-D6D452837C6B}" dt="2023-11-28T22:17:10.160" v="851"/>
          <ac:picMkLst>
            <pc:docMk/>
            <pc:sldMk cId="1167882454" sldId="269"/>
            <ac:picMk id="14" creationId="{8C4F7566-C73F-A07F-7B46-9336D50D256D}"/>
          </ac:picMkLst>
        </pc:picChg>
        <pc:picChg chg="add mod">
          <ac:chgData name="György Khauth" userId="b25046aa0f273efa" providerId="LiveId" clId="{424170E5-E43B-46FC-A3F2-D6D452837C6B}" dt="2023-11-28T22:17:15.324" v="858"/>
          <ac:picMkLst>
            <pc:docMk/>
            <pc:sldMk cId="1167882454" sldId="269"/>
            <ac:picMk id="15" creationId="{AD2A16F5-3A3E-E400-03F4-739993D12546}"/>
          </ac:picMkLst>
        </pc:picChg>
      </pc:sldChg>
      <pc:sldChg chg="modSp add mod ord modTransition">
        <pc:chgData name="György Khauth" userId="b25046aa0f273efa" providerId="LiveId" clId="{424170E5-E43B-46FC-A3F2-D6D452837C6B}" dt="2023-11-29T21:55:11.059" v="1872"/>
        <pc:sldMkLst>
          <pc:docMk/>
          <pc:sldMk cId="3939008059" sldId="270"/>
        </pc:sldMkLst>
        <pc:spChg chg="mod">
          <ac:chgData name="György Khauth" userId="b25046aa0f273efa" providerId="LiveId" clId="{424170E5-E43B-46FC-A3F2-D6D452837C6B}" dt="2023-11-28T22:30:21.876" v="1246" actId="1076"/>
          <ac:spMkLst>
            <pc:docMk/>
            <pc:sldMk cId="3939008059" sldId="270"/>
            <ac:spMk id="2" creationId="{A00F9ADD-9139-CD95-9EBE-541DF4D20C86}"/>
          </ac:spMkLst>
        </pc:spChg>
        <pc:spChg chg="mod">
          <ac:chgData name="György Khauth" userId="b25046aa0f273efa" providerId="LiveId" clId="{424170E5-E43B-46FC-A3F2-D6D452837C6B}" dt="2023-11-28T22:30:16.830" v="1245" actId="1076"/>
          <ac:spMkLst>
            <pc:docMk/>
            <pc:sldMk cId="3939008059" sldId="270"/>
            <ac:spMk id="3" creationId="{58661C4F-08AD-A6F8-6ED3-0B2C582D8BDF}"/>
          </ac:spMkLst>
        </pc:spChg>
      </pc:sldChg>
      <pc:sldChg chg="addSp delSp modSp add del mod">
        <pc:chgData name="György Khauth" userId="b25046aa0f273efa" providerId="LiveId" clId="{424170E5-E43B-46FC-A3F2-D6D452837C6B}" dt="2023-11-28T22:13:18.161" v="601" actId="47"/>
        <pc:sldMkLst>
          <pc:docMk/>
          <pc:sldMk cId="1688509942" sldId="271"/>
        </pc:sldMkLst>
        <pc:spChg chg="add del mod">
          <ac:chgData name="György Khauth" userId="b25046aa0f273efa" providerId="LiveId" clId="{424170E5-E43B-46FC-A3F2-D6D452837C6B}" dt="2023-11-28T22:12:43.619" v="592"/>
          <ac:spMkLst>
            <pc:docMk/>
            <pc:sldMk cId="1688509942" sldId="271"/>
            <ac:spMk id="3" creationId="{B29C94C2-2656-835F-74CE-3C0D94A05033}"/>
          </ac:spMkLst>
        </pc:spChg>
        <pc:spChg chg="add mod">
          <ac:chgData name="György Khauth" userId="b25046aa0f273efa" providerId="LiveId" clId="{424170E5-E43B-46FC-A3F2-D6D452837C6B}" dt="2023-11-28T22:12:54.401" v="594" actId="21"/>
          <ac:spMkLst>
            <pc:docMk/>
            <pc:sldMk cId="1688509942" sldId="271"/>
            <ac:spMk id="5" creationId="{AD10BC86-3289-149E-1824-166D7E983073}"/>
          </ac:spMkLst>
        </pc:spChg>
        <pc:picChg chg="del">
          <ac:chgData name="György Khauth" userId="b25046aa0f273efa" providerId="LiveId" clId="{424170E5-E43B-46FC-A3F2-D6D452837C6B}" dt="2023-11-28T22:12:54.401" v="594" actId="21"/>
          <ac:picMkLst>
            <pc:docMk/>
            <pc:sldMk cId="1688509942" sldId="271"/>
            <ac:picMk id="6" creationId="{EB52109E-1943-B6B0-55C1-0EEAE99259E8}"/>
          </ac:picMkLst>
        </pc:picChg>
        <pc:picChg chg="del">
          <ac:chgData name="György Khauth" userId="b25046aa0f273efa" providerId="LiveId" clId="{424170E5-E43B-46FC-A3F2-D6D452837C6B}" dt="2023-11-28T22:00:51.141" v="384" actId="478"/>
          <ac:picMkLst>
            <pc:docMk/>
            <pc:sldMk cId="1688509942" sldId="271"/>
            <ac:picMk id="8" creationId="{9454D047-CD05-B932-C93B-E65EAD8DA1C7}"/>
          </ac:picMkLst>
        </pc:picChg>
      </pc:sldChg>
      <pc:sldChg chg="addSp delSp modSp add mod modTransition">
        <pc:chgData name="György Khauth" userId="b25046aa0f273efa" providerId="LiveId" clId="{424170E5-E43B-46FC-A3F2-D6D452837C6B}" dt="2023-11-29T22:06:12.244" v="2068"/>
        <pc:sldMkLst>
          <pc:docMk/>
          <pc:sldMk cId="3118328001" sldId="272"/>
        </pc:sldMkLst>
        <pc:spChg chg="mod">
          <ac:chgData name="György Khauth" userId="b25046aa0f273efa" providerId="LiveId" clId="{424170E5-E43B-46FC-A3F2-D6D452837C6B}" dt="2023-11-28T22:38:37.966" v="1308" actId="1076"/>
          <ac:spMkLst>
            <pc:docMk/>
            <pc:sldMk cId="3118328001" sldId="272"/>
            <ac:spMk id="2" creationId="{80BA74A5-C153-9820-36F1-7ADE6F894E55}"/>
          </ac:spMkLst>
        </pc:spChg>
        <pc:spChg chg="mod">
          <ac:chgData name="György Khauth" userId="b25046aa0f273efa" providerId="LiveId" clId="{424170E5-E43B-46FC-A3F2-D6D452837C6B}" dt="2023-11-28T22:38:58.100" v="1310" actId="207"/>
          <ac:spMkLst>
            <pc:docMk/>
            <pc:sldMk cId="3118328001" sldId="272"/>
            <ac:spMk id="4" creationId="{8FD461BE-40BA-20D7-4047-785985CEF408}"/>
          </ac:spMkLst>
        </pc:spChg>
        <pc:picChg chg="add mod ord">
          <ac:chgData name="György Khauth" userId="b25046aa0f273efa" providerId="LiveId" clId="{424170E5-E43B-46FC-A3F2-D6D452837C6B}" dt="2023-11-28T22:13:44.311" v="627" actId="167"/>
          <ac:picMkLst>
            <pc:docMk/>
            <pc:sldMk cId="3118328001" sldId="272"/>
            <ac:picMk id="3" creationId="{BE584032-4568-7ED6-58DD-CFE0460CAE8F}"/>
          </ac:picMkLst>
        </pc:picChg>
        <pc:picChg chg="del">
          <ac:chgData name="György Khauth" userId="b25046aa0f273efa" providerId="LiveId" clId="{424170E5-E43B-46FC-A3F2-D6D452837C6B}" dt="2023-11-28T22:12:59.320" v="595" actId="478"/>
          <ac:picMkLst>
            <pc:docMk/>
            <pc:sldMk cId="3118328001" sldId="272"/>
            <ac:picMk id="8" creationId="{9454D047-CD05-B932-C93B-E65EAD8DA1C7}"/>
          </ac:picMkLst>
        </pc:picChg>
      </pc:sldChg>
      <pc:sldChg chg="modSp add mod ord modTransition">
        <pc:chgData name="György Khauth" userId="b25046aa0f273efa" providerId="LiveId" clId="{424170E5-E43B-46FC-A3F2-D6D452837C6B}" dt="2023-11-29T21:55:11.059" v="1872"/>
        <pc:sldMkLst>
          <pc:docMk/>
          <pc:sldMk cId="2180720050" sldId="273"/>
        </pc:sldMkLst>
        <pc:spChg chg="mod">
          <ac:chgData name="György Khauth" userId="b25046aa0f273efa" providerId="LiveId" clId="{424170E5-E43B-46FC-A3F2-D6D452837C6B}" dt="2023-11-28T22:31:15.317" v="1290" actId="1076"/>
          <ac:spMkLst>
            <pc:docMk/>
            <pc:sldMk cId="2180720050" sldId="273"/>
            <ac:spMk id="2" creationId="{A00F9ADD-9139-CD95-9EBE-541DF4D20C86}"/>
          </ac:spMkLst>
        </pc:spChg>
        <pc:spChg chg="mod">
          <ac:chgData name="György Khauth" userId="b25046aa0f273efa" providerId="LiveId" clId="{424170E5-E43B-46FC-A3F2-D6D452837C6B}" dt="2023-11-28T22:31:23.453" v="1292" actId="1076"/>
          <ac:spMkLst>
            <pc:docMk/>
            <pc:sldMk cId="2180720050" sldId="273"/>
            <ac:spMk id="3" creationId="{58661C4F-08AD-A6F8-6ED3-0B2C582D8BDF}"/>
          </ac:spMkLst>
        </pc:spChg>
      </pc:sldChg>
      <pc:sldChg chg="addSp delSp modSp add mod modTransition">
        <pc:chgData name="György Khauth" userId="b25046aa0f273efa" providerId="LiveId" clId="{424170E5-E43B-46FC-A3F2-D6D452837C6B}" dt="2023-11-29T21:55:11.059" v="1872"/>
        <pc:sldMkLst>
          <pc:docMk/>
          <pc:sldMk cId="2221233116" sldId="274"/>
        </pc:sldMkLst>
        <pc:spChg chg="mod">
          <ac:chgData name="György Khauth" userId="b25046aa0f273efa" providerId="LiveId" clId="{424170E5-E43B-46FC-A3F2-D6D452837C6B}" dt="2023-11-28T22:41:47.231" v="1323" actId="20577"/>
          <ac:spMkLst>
            <pc:docMk/>
            <pc:sldMk cId="2221233116" sldId="274"/>
            <ac:spMk id="2" creationId="{A00F9ADD-9139-CD95-9EBE-541DF4D20C86}"/>
          </ac:spMkLst>
        </pc:spChg>
        <pc:spChg chg="add del mod">
          <ac:chgData name="György Khauth" userId="b25046aa0f273efa" providerId="LiveId" clId="{424170E5-E43B-46FC-A3F2-D6D452837C6B}" dt="2023-11-28T22:46:14.429" v="1381" actId="1032"/>
          <ac:spMkLst>
            <pc:docMk/>
            <pc:sldMk cId="2221233116" sldId="274"/>
            <ac:spMk id="3" creationId="{58661C4F-08AD-A6F8-6ED3-0B2C582D8BDF}"/>
          </ac:spMkLst>
        </pc:spChg>
        <pc:spChg chg="add del mod">
          <ac:chgData name="György Khauth" userId="b25046aa0f273efa" providerId="LiveId" clId="{424170E5-E43B-46FC-A3F2-D6D452837C6B}" dt="2023-11-28T22:47:47.847" v="1412" actId="1032"/>
          <ac:spMkLst>
            <pc:docMk/>
            <pc:sldMk cId="2221233116" sldId="274"/>
            <ac:spMk id="8" creationId="{56D70598-4644-20FD-C1B2-0ECF670EA015}"/>
          </ac:spMkLst>
        </pc:spChg>
        <pc:graphicFrameChg chg="add mod modGraphic">
          <ac:chgData name="György Khauth" userId="b25046aa0f273efa" providerId="LiveId" clId="{424170E5-E43B-46FC-A3F2-D6D452837C6B}" dt="2023-11-28T22:44:09.105" v="1376" actId="1076"/>
          <ac:graphicFrameMkLst>
            <pc:docMk/>
            <pc:sldMk cId="2221233116" sldId="274"/>
            <ac:graphicFrameMk id="4" creationId="{7B4DBE2E-7C72-DF4B-E339-A9EE36F7CBC6}"/>
          </ac:graphicFrameMkLst>
        </pc:graphicFrameChg>
        <pc:graphicFrameChg chg="add del mod modGraphic">
          <ac:chgData name="György Khauth" userId="b25046aa0f273efa" providerId="LiveId" clId="{424170E5-E43B-46FC-A3F2-D6D452837C6B}" dt="2023-11-28T22:46:05.533" v="1380" actId="1032"/>
          <ac:graphicFrameMkLst>
            <pc:docMk/>
            <pc:sldMk cId="2221233116" sldId="274"/>
            <ac:graphicFrameMk id="5" creationId="{9DE0DF2D-F97A-6EC4-7BFA-9A4A6FB73D1B}"/>
          </ac:graphicFrameMkLst>
        </pc:graphicFrameChg>
        <pc:graphicFrameChg chg="add del mod modGraphic">
          <ac:chgData name="György Khauth" userId="b25046aa0f273efa" providerId="LiveId" clId="{424170E5-E43B-46FC-A3F2-D6D452837C6B}" dt="2023-11-28T22:47:08.721" v="1411" actId="478"/>
          <ac:graphicFrameMkLst>
            <pc:docMk/>
            <pc:sldMk cId="2221233116" sldId="274"/>
            <ac:graphicFrameMk id="6" creationId="{6B232587-4E43-49FA-349F-A194F7E9A8F6}"/>
          </ac:graphicFrameMkLst>
        </pc:graphicFrameChg>
        <pc:graphicFrameChg chg="add mod modGraphic">
          <ac:chgData name="György Khauth" userId="b25046aa0f273efa" providerId="LiveId" clId="{424170E5-E43B-46FC-A3F2-D6D452837C6B}" dt="2023-11-28T22:48:28.490" v="1437" actId="1076"/>
          <ac:graphicFrameMkLst>
            <pc:docMk/>
            <pc:sldMk cId="2221233116" sldId="274"/>
            <ac:graphicFrameMk id="9" creationId="{24871DAD-ACBE-E29F-892D-2E2BC95E9D35}"/>
          </ac:graphicFrameMkLst>
        </pc:graphicFrameChg>
      </pc:sldChg>
      <pc:sldChg chg="modSp add mod ord modTransition">
        <pc:chgData name="György Khauth" userId="b25046aa0f273efa" providerId="LiveId" clId="{424170E5-E43B-46FC-A3F2-D6D452837C6B}" dt="2023-11-29T21:55:11.059" v="1872"/>
        <pc:sldMkLst>
          <pc:docMk/>
          <pc:sldMk cId="1379783539" sldId="275"/>
        </pc:sldMkLst>
        <pc:spChg chg="mod">
          <ac:chgData name="György Khauth" userId="b25046aa0f273efa" providerId="LiveId" clId="{424170E5-E43B-46FC-A3F2-D6D452837C6B}" dt="2023-11-28T22:49:10.233" v="1506" actId="20577"/>
          <ac:spMkLst>
            <pc:docMk/>
            <pc:sldMk cId="1379783539" sldId="275"/>
            <ac:spMk id="2" creationId="{A00F9ADD-9139-CD95-9EBE-541DF4D20C86}"/>
          </ac:spMkLst>
        </pc:spChg>
        <pc:spChg chg="mod">
          <ac:chgData name="György Khauth" userId="b25046aa0f273efa" providerId="LiveId" clId="{424170E5-E43B-46FC-A3F2-D6D452837C6B}" dt="2023-11-28T23:05:32.798" v="1720" actId="20577"/>
          <ac:spMkLst>
            <pc:docMk/>
            <pc:sldMk cId="1379783539" sldId="275"/>
            <ac:spMk id="3" creationId="{58661C4F-08AD-A6F8-6ED3-0B2C582D8BDF}"/>
          </ac:spMkLst>
        </pc:spChg>
      </pc:sldChg>
      <pc:sldChg chg="addSp delSp modSp add mod ord modTransition">
        <pc:chgData name="György Khauth" userId="b25046aa0f273efa" providerId="LiveId" clId="{424170E5-E43B-46FC-A3F2-D6D452837C6B}" dt="2023-11-29T21:55:11.059" v="1872"/>
        <pc:sldMkLst>
          <pc:docMk/>
          <pc:sldMk cId="1717644149" sldId="276"/>
        </pc:sldMkLst>
        <pc:spChg chg="mod">
          <ac:chgData name="György Khauth" userId="b25046aa0f273efa" providerId="LiveId" clId="{424170E5-E43B-46FC-A3F2-D6D452837C6B}" dt="2023-11-28T23:06:13.592" v="1762" actId="20577"/>
          <ac:spMkLst>
            <pc:docMk/>
            <pc:sldMk cId="1717644149" sldId="276"/>
            <ac:spMk id="2" creationId="{A00F9ADD-9139-CD95-9EBE-541DF4D20C86}"/>
          </ac:spMkLst>
        </pc:spChg>
        <pc:spChg chg="add del mod">
          <ac:chgData name="György Khauth" userId="b25046aa0f273efa" providerId="LiveId" clId="{424170E5-E43B-46FC-A3F2-D6D452837C6B}" dt="2023-11-28T23:06:54.323" v="1770" actId="478"/>
          <ac:spMkLst>
            <pc:docMk/>
            <pc:sldMk cId="1717644149" sldId="276"/>
            <ac:spMk id="5" creationId="{5604E509-3B61-172A-1E93-1675651062B9}"/>
          </ac:spMkLst>
        </pc:spChg>
        <pc:spChg chg="add mod">
          <ac:chgData name="György Khauth" userId="b25046aa0f273efa" providerId="LiveId" clId="{424170E5-E43B-46FC-A3F2-D6D452837C6B}" dt="2023-11-28T23:06:54.323" v="1770" actId="478"/>
          <ac:spMkLst>
            <pc:docMk/>
            <pc:sldMk cId="1717644149" sldId="276"/>
            <ac:spMk id="7" creationId="{250031F0-2B30-189D-53DF-5409DEE216AD}"/>
          </ac:spMkLst>
        </pc:spChg>
        <pc:graphicFrameChg chg="mod ord">
          <ac:chgData name="György Khauth" userId="b25046aa0f273efa" providerId="LiveId" clId="{424170E5-E43B-46FC-A3F2-D6D452837C6B}" dt="2023-11-28T23:07:47.064" v="1819" actId="20577"/>
          <ac:graphicFrameMkLst>
            <pc:docMk/>
            <pc:sldMk cId="1717644149" sldId="276"/>
            <ac:graphicFrameMk id="4" creationId="{7B4DBE2E-7C72-DF4B-E339-A9EE36F7CBC6}"/>
          </ac:graphicFrameMkLst>
        </pc:graphicFrameChg>
        <pc:graphicFrameChg chg="del mod">
          <ac:chgData name="György Khauth" userId="b25046aa0f273efa" providerId="LiveId" clId="{424170E5-E43B-46FC-A3F2-D6D452837C6B}" dt="2023-11-28T23:06:27.407" v="1764" actId="478"/>
          <ac:graphicFrameMkLst>
            <pc:docMk/>
            <pc:sldMk cId="1717644149" sldId="276"/>
            <ac:graphicFrameMk id="9" creationId="{24871DAD-ACBE-E29F-892D-2E2BC95E9D35}"/>
          </ac:graphicFrameMkLst>
        </pc:graphicFrameChg>
      </pc:sldChg>
      <pc:sldChg chg="addSp delSp modSp add mod modTransition">
        <pc:chgData name="György Khauth" userId="b25046aa0f273efa" providerId="LiveId" clId="{424170E5-E43B-46FC-A3F2-D6D452837C6B}" dt="2023-11-29T22:08:05.102" v="2069"/>
        <pc:sldMkLst>
          <pc:docMk/>
          <pc:sldMk cId="1672209835" sldId="277"/>
        </pc:sldMkLst>
        <pc:spChg chg="mod">
          <ac:chgData name="György Khauth" userId="b25046aa0f273efa" providerId="LiveId" clId="{424170E5-E43B-46FC-A3F2-D6D452837C6B}" dt="2023-11-29T21:51:18.131" v="1849" actId="20577"/>
          <ac:spMkLst>
            <pc:docMk/>
            <pc:sldMk cId="1672209835" sldId="277"/>
            <ac:spMk id="2" creationId="{2AD38C6A-BE34-6168-CACE-5AE668904C18}"/>
          </ac:spMkLst>
        </pc:spChg>
        <pc:spChg chg="add mod">
          <ac:chgData name="György Khauth" userId="b25046aa0f273efa" providerId="LiveId" clId="{424170E5-E43B-46FC-A3F2-D6D452837C6B}" dt="2023-11-29T21:51:02.019" v="1845" actId="1076"/>
          <ac:spMkLst>
            <pc:docMk/>
            <pc:sldMk cId="1672209835" sldId="277"/>
            <ac:spMk id="4" creationId="{FD3210DA-729E-B1FE-4103-FE498A9A6387}"/>
          </ac:spMkLst>
        </pc:spChg>
        <pc:picChg chg="del">
          <ac:chgData name="György Khauth" userId="b25046aa0f273efa" providerId="LiveId" clId="{424170E5-E43B-46FC-A3F2-D6D452837C6B}" dt="2023-11-29T21:47:19.269" v="1822" actId="478"/>
          <ac:picMkLst>
            <pc:docMk/>
            <pc:sldMk cId="1672209835" sldId="277"/>
            <ac:picMk id="5" creationId="{E2556199-FE78-2279-709D-EF2C3370428B}"/>
          </ac:picMkLst>
        </pc:picChg>
        <pc:picChg chg="del">
          <ac:chgData name="György Khauth" userId="b25046aa0f273efa" providerId="LiveId" clId="{424170E5-E43B-46FC-A3F2-D6D452837C6B}" dt="2023-11-29T21:47:18.111" v="1821" actId="478"/>
          <ac:picMkLst>
            <pc:docMk/>
            <pc:sldMk cId="1672209835" sldId="277"/>
            <ac:picMk id="7" creationId="{E5B02DA3-9310-2B7F-1217-5369BD332C5E}"/>
          </ac:picMkLst>
        </pc:picChg>
        <pc:picChg chg="add mod">
          <ac:chgData name="György Khauth" userId="b25046aa0f273efa" providerId="LiveId" clId="{424170E5-E43B-46FC-A3F2-D6D452837C6B}" dt="2023-11-29T21:50:54.717" v="1843" actId="1076"/>
          <ac:picMkLst>
            <pc:docMk/>
            <pc:sldMk cId="1672209835" sldId="277"/>
            <ac:picMk id="1026" creationId="{543907EA-C060-1E2F-C2E8-B5819B705EEC}"/>
          </ac:picMkLst>
        </pc:picChg>
      </pc:sldChg>
      <pc:sldMasterChg chg="modTransition modSldLayout">
        <pc:chgData name="György Khauth" userId="b25046aa0f273efa" providerId="LiveId" clId="{424170E5-E43B-46FC-A3F2-D6D452837C6B}" dt="2023-11-29T21:55:11.059" v="1872"/>
        <pc:sldMasterMkLst>
          <pc:docMk/>
          <pc:sldMasterMk cId="420092726" sldId="2147483674"/>
        </pc:sldMasterMkLst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2913551119" sldId="2147483675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206272218" sldId="2147483676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2238889720" sldId="2147483677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3843826712" sldId="2147483678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3245705231" sldId="2147483679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2052620532" sldId="2147483680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3229082015" sldId="2147483681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4206345500" sldId="2147483682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579559256" sldId="2147483683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2337203600" sldId="2147483684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1182670284" sldId="2147483685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3187109827" sldId="2147483686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4094612485" sldId="2147483687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594037822" sldId="2147483688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4252238590" sldId="2147483689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308182649" sldId="2147483690"/>
          </pc:sldLayoutMkLst>
        </pc:sldLayoutChg>
        <pc:sldLayoutChg chg="modTransition">
          <pc:chgData name="György Khauth" userId="b25046aa0f273efa" providerId="LiveId" clId="{424170E5-E43B-46FC-A3F2-D6D452837C6B}" dt="2023-11-29T21:55:11.059" v="1872"/>
          <pc:sldLayoutMkLst>
            <pc:docMk/>
            <pc:sldMasterMk cId="420092726" sldId="2147483674"/>
            <pc:sldLayoutMk cId="1031517286" sldId="2147483691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11D868-B81B-4851-B503-682692722D18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1_2" csCatId="accent1" phldr="1"/>
      <dgm:spPr/>
    </dgm:pt>
    <dgm:pt modelId="{0DC574D3-FD1D-4AC8-B454-C8F7C3438A9B}">
      <dgm:prSet phldrT="[Text]"/>
      <dgm:spPr/>
      <dgm:t>
        <a:bodyPr/>
        <a:lstStyle/>
        <a:p>
          <a:r>
            <a:rPr lang="hu-HU" dirty="0"/>
            <a:t>Ki vagyok  én?</a:t>
          </a:r>
        </a:p>
      </dgm:t>
    </dgm:pt>
    <dgm:pt modelId="{B7753FAB-D0F1-4852-B6EF-0F77CEE599CE}" type="parTrans" cxnId="{DAA2FE0B-96E8-499E-B8AD-8C4811D1A909}">
      <dgm:prSet/>
      <dgm:spPr/>
      <dgm:t>
        <a:bodyPr/>
        <a:lstStyle/>
        <a:p>
          <a:endParaRPr lang="hu-HU"/>
        </a:p>
      </dgm:t>
    </dgm:pt>
    <dgm:pt modelId="{EFB50AC6-EF95-4AF7-9CFC-82609A37796E}" type="sibTrans" cxnId="{DAA2FE0B-96E8-499E-B8AD-8C4811D1A909}">
      <dgm:prSet/>
      <dgm:spPr/>
      <dgm:t>
        <a:bodyPr/>
        <a:lstStyle/>
        <a:p>
          <a:endParaRPr lang="hu-HU"/>
        </a:p>
      </dgm:t>
    </dgm:pt>
    <dgm:pt modelId="{2995F1A9-B82C-4B7D-8155-0F48CE273954}">
      <dgm:prSet phldrT="[Text]"/>
      <dgm:spPr/>
      <dgm:t>
        <a:bodyPr/>
        <a:lstStyle/>
        <a:p>
          <a:r>
            <a:rPr lang="hu-HU"/>
            <a:t>KIVEL játszok?</a:t>
          </a:r>
          <a:endParaRPr lang="hu-HU" dirty="0"/>
        </a:p>
      </dgm:t>
    </dgm:pt>
    <dgm:pt modelId="{DA832F3B-4A93-4696-BC7C-9DA317DE18F3}" type="parTrans" cxnId="{4AE74BF6-9D85-4E11-A1A3-B503DBC88E05}">
      <dgm:prSet/>
      <dgm:spPr/>
      <dgm:t>
        <a:bodyPr/>
        <a:lstStyle/>
        <a:p>
          <a:endParaRPr lang="hu-HU"/>
        </a:p>
      </dgm:t>
    </dgm:pt>
    <dgm:pt modelId="{58BB9005-4556-443B-BAD2-9ED436E1E310}" type="sibTrans" cxnId="{4AE74BF6-9D85-4E11-A1A3-B503DBC88E05}">
      <dgm:prSet/>
      <dgm:spPr/>
      <dgm:t>
        <a:bodyPr/>
        <a:lstStyle/>
        <a:p>
          <a:endParaRPr lang="hu-HU"/>
        </a:p>
      </dgm:t>
    </dgm:pt>
    <dgm:pt modelId="{592664EF-0DA0-41DB-ABEA-1B77DBE4F273}">
      <dgm:prSet phldrT="[Text]"/>
      <dgm:spPr/>
      <dgm:t>
        <a:bodyPr/>
        <a:lstStyle/>
        <a:p>
          <a:r>
            <a:rPr lang="hu-HU" dirty="0"/>
            <a:t>MIVEL játszunk?</a:t>
          </a:r>
        </a:p>
      </dgm:t>
    </dgm:pt>
    <dgm:pt modelId="{35312D4A-315B-4069-945A-FDA178020E1E}" type="parTrans" cxnId="{15132F39-EFDC-451B-BC69-46C4C2072652}">
      <dgm:prSet/>
      <dgm:spPr/>
      <dgm:t>
        <a:bodyPr/>
        <a:lstStyle/>
        <a:p>
          <a:endParaRPr lang="hu-HU"/>
        </a:p>
      </dgm:t>
    </dgm:pt>
    <dgm:pt modelId="{1F276D0F-A11A-4B5B-B888-43391E6F09F9}" type="sibTrans" cxnId="{15132F39-EFDC-451B-BC69-46C4C2072652}">
      <dgm:prSet/>
      <dgm:spPr/>
      <dgm:t>
        <a:bodyPr/>
        <a:lstStyle/>
        <a:p>
          <a:endParaRPr lang="hu-HU"/>
        </a:p>
      </dgm:t>
    </dgm:pt>
    <dgm:pt modelId="{B31C08BF-D324-43E5-88DD-8834472B96C0}" type="pres">
      <dgm:prSet presAssocID="{8111D868-B81B-4851-B503-682692722D18}" presName="Name0" presStyleCnt="0">
        <dgm:presLayoutVars>
          <dgm:chMax val="7"/>
          <dgm:dir/>
          <dgm:resizeHandles val="exact"/>
        </dgm:presLayoutVars>
      </dgm:prSet>
      <dgm:spPr/>
    </dgm:pt>
    <dgm:pt modelId="{94B1553F-E48A-4429-9888-1F7066D47080}" type="pres">
      <dgm:prSet presAssocID="{8111D868-B81B-4851-B503-682692722D18}" presName="ellipse1" presStyleLbl="vennNode1" presStyleIdx="0" presStyleCnt="3" custLinFactNeighborX="1441">
        <dgm:presLayoutVars>
          <dgm:bulletEnabled val="1"/>
        </dgm:presLayoutVars>
      </dgm:prSet>
      <dgm:spPr/>
    </dgm:pt>
    <dgm:pt modelId="{D080E275-CC0E-4733-9AB5-ADDE9E9EA66D}" type="pres">
      <dgm:prSet presAssocID="{8111D868-B81B-4851-B503-682692722D18}" presName="ellipse2" presStyleLbl="vennNode1" presStyleIdx="1" presStyleCnt="3">
        <dgm:presLayoutVars>
          <dgm:bulletEnabled val="1"/>
        </dgm:presLayoutVars>
      </dgm:prSet>
      <dgm:spPr/>
    </dgm:pt>
    <dgm:pt modelId="{769E272B-6F5D-4DE7-BE27-4C5F6267470B}" type="pres">
      <dgm:prSet presAssocID="{8111D868-B81B-4851-B503-682692722D18}" presName="ellipse3" presStyleLbl="vennNode1" presStyleIdx="2" presStyleCnt="3" custLinFactNeighborX="-16480" custLinFactNeighborY="568">
        <dgm:presLayoutVars>
          <dgm:bulletEnabled val="1"/>
        </dgm:presLayoutVars>
      </dgm:prSet>
      <dgm:spPr/>
    </dgm:pt>
  </dgm:ptLst>
  <dgm:cxnLst>
    <dgm:cxn modelId="{DAA2FE0B-96E8-499E-B8AD-8C4811D1A909}" srcId="{8111D868-B81B-4851-B503-682692722D18}" destId="{0DC574D3-FD1D-4AC8-B454-C8F7C3438A9B}" srcOrd="0" destOrd="0" parTransId="{B7753FAB-D0F1-4852-B6EF-0F77CEE599CE}" sibTransId="{EFB50AC6-EF95-4AF7-9CFC-82609A37796E}"/>
    <dgm:cxn modelId="{15132F39-EFDC-451B-BC69-46C4C2072652}" srcId="{8111D868-B81B-4851-B503-682692722D18}" destId="{592664EF-0DA0-41DB-ABEA-1B77DBE4F273}" srcOrd="2" destOrd="0" parTransId="{35312D4A-315B-4069-945A-FDA178020E1E}" sibTransId="{1F276D0F-A11A-4B5B-B888-43391E6F09F9}"/>
    <dgm:cxn modelId="{E112C56B-3EA5-48B6-98C7-DDFA44697975}" type="presOf" srcId="{8111D868-B81B-4851-B503-682692722D18}" destId="{B31C08BF-D324-43E5-88DD-8834472B96C0}" srcOrd="0" destOrd="0" presId="urn:microsoft.com/office/officeart/2005/8/layout/rings+Icon"/>
    <dgm:cxn modelId="{5FEF5B57-899F-44AA-B646-0ED097CD46EC}" type="presOf" srcId="{592664EF-0DA0-41DB-ABEA-1B77DBE4F273}" destId="{769E272B-6F5D-4DE7-BE27-4C5F6267470B}" srcOrd="0" destOrd="0" presId="urn:microsoft.com/office/officeart/2005/8/layout/rings+Icon"/>
    <dgm:cxn modelId="{D1C99195-FC5B-4F0A-93C9-D4E057DB7B67}" type="presOf" srcId="{0DC574D3-FD1D-4AC8-B454-C8F7C3438A9B}" destId="{94B1553F-E48A-4429-9888-1F7066D47080}" srcOrd="0" destOrd="0" presId="urn:microsoft.com/office/officeart/2005/8/layout/rings+Icon"/>
    <dgm:cxn modelId="{973F8BAC-CA73-4526-9415-9C69F48C1D9D}" type="presOf" srcId="{2995F1A9-B82C-4B7D-8155-0F48CE273954}" destId="{D080E275-CC0E-4733-9AB5-ADDE9E9EA66D}" srcOrd="0" destOrd="0" presId="urn:microsoft.com/office/officeart/2005/8/layout/rings+Icon"/>
    <dgm:cxn modelId="{4AE74BF6-9D85-4E11-A1A3-B503DBC88E05}" srcId="{8111D868-B81B-4851-B503-682692722D18}" destId="{2995F1A9-B82C-4B7D-8155-0F48CE273954}" srcOrd="1" destOrd="0" parTransId="{DA832F3B-4A93-4696-BC7C-9DA317DE18F3}" sibTransId="{58BB9005-4556-443B-BAD2-9ED436E1E310}"/>
    <dgm:cxn modelId="{0E134F02-F2C8-4C36-B972-88E72F8F86FC}" type="presParOf" srcId="{B31C08BF-D324-43E5-88DD-8834472B96C0}" destId="{94B1553F-E48A-4429-9888-1F7066D47080}" srcOrd="0" destOrd="0" presId="urn:microsoft.com/office/officeart/2005/8/layout/rings+Icon"/>
    <dgm:cxn modelId="{7842CFAB-CC05-4EBE-8B6C-F9114C3714C6}" type="presParOf" srcId="{B31C08BF-D324-43E5-88DD-8834472B96C0}" destId="{D080E275-CC0E-4733-9AB5-ADDE9E9EA66D}" srcOrd="1" destOrd="0" presId="urn:microsoft.com/office/officeart/2005/8/layout/rings+Icon"/>
    <dgm:cxn modelId="{7EBA4933-D43C-4AAF-BDC5-D6930000CBAE}" type="presParOf" srcId="{B31C08BF-D324-43E5-88DD-8834472B96C0}" destId="{769E272B-6F5D-4DE7-BE27-4C5F6267470B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11D868-B81B-4851-B503-682692722D18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1_2" csCatId="accent1" phldr="1"/>
      <dgm:spPr/>
    </dgm:pt>
    <dgm:pt modelId="{0DC574D3-FD1D-4AC8-B454-C8F7C3438A9B}">
      <dgm:prSet phldrT="[Text]"/>
      <dgm:spPr/>
      <dgm:t>
        <a:bodyPr/>
        <a:lstStyle/>
        <a:p>
          <a:r>
            <a:rPr lang="hu-HU" dirty="0"/>
            <a:t>Konfrontatív</a:t>
          </a:r>
        </a:p>
      </dgm:t>
    </dgm:pt>
    <dgm:pt modelId="{B7753FAB-D0F1-4852-B6EF-0F77CEE599CE}" type="parTrans" cxnId="{DAA2FE0B-96E8-499E-B8AD-8C4811D1A909}">
      <dgm:prSet/>
      <dgm:spPr/>
      <dgm:t>
        <a:bodyPr/>
        <a:lstStyle/>
        <a:p>
          <a:endParaRPr lang="hu-HU"/>
        </a:p>
      </dgm:t>
    </dgm:pt>
    <dgm:pt modelId="{EFB50AC6-EF95-4AF7-9CFC-82609A37796E}" type="sibTrans" cxnId="{DAA2FE0B-96E8-499E-B8AD-8C4811D1A909}">
      <dgm:prSet/>
      <dgm:spPr/>
      <dgm:t>
        <a:bodyPr/>
        <a:lstStyle/>
        <a:p>
          <a:endParaRPr lang="hu-HU"/>
        </a:p>
      </dgm:t>
    </dgm:pt>
    <dgm:pt modelId="{2995F1A9-B82C-4B7D-8155-0F48CE273954}">
      <dgm:prSet phldrT="[Text]"/>
      <dgm:spPr/>
      <dgm:t>
        <a:bodyPr/>
        <a:lstStyle/>
        <a:p>
          <a:r>
            <a:rPr lang="hu-HU" dirty="0"/>
            <a:t>Kooperatív</a:t>
          </a:r>
        </a:p>
      </dgm:t>
    </dgm:pt>
    <dgm:pt modelId="{DA832F3B-4A93-4696-BC7C-9DA317DE18F3}" type="parTrans" cxnId="{4AE74BF6-9D85-4E11-A1A3-B503DBC88E05}">
      <dgm:prSet/>
      <dgm:spPr/>
      <dgm:t>
        <a:bodyPr/>
        <a:lstStyle/>
        <a:p>
          <a:endParaRPr lang="hu-HU"/>
        </a:p>
      </dgm:t>
    </dgm:pt>
    <dgm:pt modelId="{58BB9005-4556-443B-BAD2-9ED436E1E310}" type="sibTrans" cxnId="{4AE74BF6-9D85-4E11-A1A3-B503DBC88E05}">
      <dgm:prSet/>
      <dgm:spPr/>
      <dgm:t>
        <a:bodyPr/>
        <a:lstStyle/>
        <a:p>
          <a:endParaRPr lang="hu-HU"/>
        </a:p>
      </dgm:t>
    </dgm:pt>
    <dgm:pt modelId="{592664EF-0DA0-41DB-ABEA-1B77DBE4F273}">
      <dgm:prSet phldrT="[Text]"/>
      <dgm:spPr/>
      <dgm:t>
        <a:bodyPr/>
        <a:lstStyle/>
        <a:p>
          <a:r>
            <a:rPr lang="hu-HU" dirty="0"/>
            <a:t>Kompetitív</a:t>
          </a:r>
        </a:p>
      </dgm:t>
    </dgm:pt>
    <dgm:pt modelId="{35312D4A-315B-4069-945A-FDA178020E1E}" type="parTrans" cxnId="{15132F39-EFDC-451B-BC69-46C4C2072652}">
      <dgm:prSet/>
      <dgm:spPr/>
      <dgm:t>
        <a:bodyPr/>
        <a:lstStyle/>
        <a:p>
          <a:endParaRPr lang="hu-HU"/>
        </a:p>
      </dgm:t>
    </dgm:pt>
    <dgm:pt modelId="{1F276D0F-A11A-4B5B-B888-43391E6F09F9}" type="sibTrans" cxnId="{15132F39-EFDC-451B-BC69-46C4C2072652}">
      <dgm:prSet/>
      <dgm:spPr/>
      <dgm:t>
        <a:bodyPr/>
        <a:lstStyle/>
        <a:p>
          <a:endParaRPr lang="hu-HU"/>
        </a:p>
      </dgm:t>
    </dgm:pt>
    <dgm:pt modelId="{B31C08BF-D324-43E5-88DD-8834472B96C0}" type="pres">
      <dgm:prSet presAssocID="{8111D868-B81B-4851-B503-682692722D18}" presName="Name0" presStyleCnt="0">
        <dgm:presLayoutVars>
          <dgm:chMax val="7"/>
          <dgm:dir/>
          <dgm:resizeHandles val="exact"/>
        </dgm:presLayoutVars>
      </dgm:prSet>
      <dgm:spPr/>
    </dgm:pt>
    <dgm:pt modelId="{94B1553F-E48A-4429-9888-1F7066D47080}" type="pres">
      <dgm:prSet presAssocID="{8111D868-B81B-4851-B503-682692722D18}" presName="ellipse1" presStyleLbl="vennNode1" presStyleIdx="0" presStyleCnt="3" custLinFactNeighborX="1441">
        <dgm:presLayoutVars>
          <dgm:bulletEnabled val="1"/>
        </dgm:presLayoutVars>
      </dgm:prSet>
      <dgm:spPr/>
    </dgm:pt>
    <dgm:pt modelId="{D080E275-CC0E-4733-9AB5-ADDE9E9EA66D}" type="pres">
      <dgm:prSet presAssocID="{8111D868-B81B-4851-B503-682692722D18}" presName="ellipse2" presStyleLbl="vennNode1" presStyleIdx="1" presStyleCnt="3">
        <dgm:presLayoutVars>
          <dgm:bulletEnabled val="1"/>
        </dgm:presLayoutVars>
      </dgm:prSet>
      <dgm:spPr/>
    </dgm:pt>
    <dgm:pt modelId="{769E272B-6F5D-4DE7-BE27-4C5F6267470B}" type="pres">
      <dgm:prSet presAssocID="{8111D868-B81B-4851-B503-682692722D18}" presName="ellipse3" presStyleLbl="vennNode1" presStyleIdx="2" presStyleCnt="3" custLinFactNeighborX="-16480" custLinFactNeighborY="568">
        <dgm:presLayoutVars>
          <dgm:bulletEnabled val="1"/>
        </dgm:presLayoutVars>
      </dgm:prSet>
      <dgm:spPr/>
    </dgm:pt>
  </dgm:ptLst>
  <dgm:cxnLst>
    <dgm:cxn modelId="{DAA2FE0B-96E8-499E-B8AD-8C4811D1A909}" srcId="{8111D868-B81B-4851-B503-682692722D18}" destId="{0DC574D3-FD1D-4AC8-B454-C8F7C3438A9B}" srcOrd="0" destOrd="0" parTransId="{B7753FAB-D0F1-4852-B6EF-0F77CEE599CE}" sibTransId="{EFB50AC6-EF95-4AF7-9CFC-82609A37796E}"/>
    <dgm:cxn modelId="{15132F39-EFDC-451B-BC69-46C4C2072652}" srcId="{8111D868-B81B-4851-B503-682692722D18}" destId="{592664EF-0DA0-41DB-ABEA-1B77DBE4F273}" srcOrd="2" destOrd="0" parTransId="{35312D4A-315B-4069-945A-FDA178020E1E}" sibTransId="{1F276D0F-A11A-4B5B-B888-43391E6F09F9}"/>
    <dgm:cxn modelId="{E112C56B-3EA5-48B6-98C7-DDFA44697975}" type="presOf" srcId="{8111D868-B81B-4851-B503-682692722D18}" destId="{B31C08BF-D324-43E5-88DD-8834472B96C0}" srcOrd="0" destOrd="0" presId="urn:microsoft.com/office/officeart/2005/8/layout/rings+Icon"/>
    <dgm:cxn modelId="{5FEF5B57-899F-44AA-B646-0ED097CD46EC}" type="presOf" srcId="{592664EF-0DA0-41DB-ABEA-1B77DBE4F273}" destId="{769E272B-6F5D-4DE7-BE27-4C5F6267470B}" srcOrd="0" destOrd="0" presId="urn:microsoft.com/office/officeart/2005/8/layout/rings+Icon"/>
    <dgm:cxn modelId="{D1C99195-FC5B-4F0A-93C9-D4E057DB7B67}" type="presOf" srcId="{0DC574D3-FD1D-4AC8-B454-C8F7C3438A9B}" destId="{94B1553F-E48A-4429-9888-1F7066D47080}" srcOrd="0" destOrd="0" presId="urn:microsoft.com/office/officeart/2005/8/layout/rings+Icon"/>
    <dgm:cxn modelId="{973F8BAC-CA73-4526-9415-9C69F48C1D9D}" type="presOf" srcId="{2995F1A9-B82C-4B7D-8155-0F48CE273954}" destId="{D080E275-CC0E-4733-9AB5-ADDE9E9EA66D}" srcOrd="0" destOrd="0" presId="urn:microsoft.com/office/officeart/2005/8/layout/rings+Icon"/>
    <dgm:cxn modelId="{4AE74BF6-9D85-4E11-A1A3-B503DBC88E05}" srcId="{8111D868-B81B-4851-B503-682692722D18}" destId="{2995F1A9-B82C-4B7D-8155-0F48CE273954}" srcOrd="1" destOrd="0" parTransId="{DA832F3B-4A93-4696-BC7C-9DA317DE18F3}" sibTransId="{58BB9005-4556-443B-BAD2-9ED436E1E310}"/>
    <dgm:cxn modelId="{0E134F02-F2C8-4C36-B972-88E72F8F86FC}" type="presParOf" srcId="{B31C08BF-D324-43E5-88DD-8834472B96C0}" destId="{94B1553F-E48A-4429-9888-1F7066D47080}" srcOrd="0" destOrd="0" presId="urn:microsoft.com/office/officeart/2005/8/layout/rings+Icon"/>
    <dgm:cxn modelId="{7842CFAB-CC05-4EBE-8B6C-F9114C3714C6}" type="presParOf" srcId="{B31C08BF-D324-43E5-88DD-8834472B96C0}" destId="{D080E275-CC0E-4733-9AB5-ADDE9E9EA66D}" srcOrd="1" destOrd="0" presId="urn:microsoft.com/office/officeart/2005/8/layout/rings+Icon"/>
    <dgm:cxn modelId="{7EBA4933-D43C-4AAF-BDC5-D6930000CBAE}" type="presParOf" srcId="{B31C08BF-D324-43E5-88DD-8834472B96C0}" destId="{769E272B-6F5D-4DE7-BE27-4C5F6267470B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D92449-C085-406E-BE1D-789D15607F5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A374A6-FA78-4983-8C63-F24CEFA360AF}">
      <dgm:prSet phldrT="[Text]"/>
      <dgm:spPr/>
      <dgm:t>
        <a:bodyPr/>
        <a:lstStyle/>
        <a:p>
          <a:r>
            <a:rPr lang="hu-HU" dirty="0"/>
            <a:t>Szerencse</a:t>
          </a:r>
        </a:p>
      </dgm:t>
    </dgm:pt>
    <dgm:pt modelId="{4E7A122F-18CE-4182-9C40-82B4BB5CF822}" type="parTrans" cxnId="{5C83F460-BD1F-4BDB-9976-A1BC0E13A5CD}">
      <dgm:prSet/>
      <dgm:spPr/>
      <dgm:t>
        <a:bodyPr/>
        <a:lstStyle/>
        <a:p>
          <a:endParaRPr lang="hu-HU"/>
        </a:p>
      </dgm:t>
    </dgm:pt>
    <dgm:pt modelId="{BFE1F344-F65B-4199-B510-4EE8B105E385}" type="sibTrans" cxnId="{5C83F460-BD1F-4BDB-9976-A1BC0E13A5CD}">
      <dgm:prSet/>
      <dgm:spPr/>
      <dgm:t>
        <a:bodyPr/>
        <a:lstStyle/>
        <a:p>
          <a:endParaRPr lang="hu-HU"/>
        </a:p>
      </dgm:t>
    </dgm:pt>
    <dgm:pt modelId="{7CADE081-4B29-4FE0-B0E1-0EE2D278831E}">
      <dgm:prSet phldrT="[Text]"/>
      <dgm:spPr/>
      <dgm:t>
        <a:bodyPr/>
        <a:lstStyle/>
        <a:p>
          <a:r>
            <a:rPr lang="hu-HU" dirty="0"/>
            <a:t>Tervezés</a:t>
          </a:r>
        </a:p>
      </dgm:t>
    </dgm:pt>
    <dgm:pt modelId="{D7786386-7F04-4BEE-B398-44617CA67FA8}" type="parTrans" cxnId="{E286006A-2D32-4B64-8A0C-12F4B8154C62}">
      <dgm:prSet/>
      <dgm:spPr/>
      <dgm:t>
        <a:bodyPr/>
        <a:lstStyle/>
        <a:p>
          <a:endParaRPr lang="hu-HU"/>
        </a:p>
      </dgm:t>
    </dgm:pt>
    <dgm:pt modelId="{62C9777B-013B-452A-97AD-947DF8C9DB45}" type="sibTrans" cxnId="{E286006A-2D32-4B64-8A0C-12F4B8154C62}">
      <dgm:prSet/>
      <dgm:spPr/>
      <dgm:t>
        <a:bodyPr/>
        <a:lstStyle/>
        <a:p>
          <a:endParaRPr lang="hu-HU"/>
        </a:p>
      </dgm:t>
    </dgm:pt>
    <dgm:pt modelId="{BCF2A78D-CEEA-41BB-95D7-B147BD87632F}" type="pres">
      <dgm:prSet presAssocID="{B0D92449-C085-406E-BE1D-789D15607F5B}" presName="compositeShape" presStyleCnt="0">
        <dgm:presLayoutVars>
          <dgm:chMax val="7"/>
          <dgm:dir/>
          <dgm:resizeHandles val="exact"/>
        </dgm:presLayoutVars>
      </dgm:prSet>
      <dgm:spPr/>
    </dgm:pt>
    <dgm:pt modelId="{76876619-2C4F-4025-8F62-BAD7F59402C8}" type="pres">
      <dgm:prSet presAssocID="{0EA374A6-FA78-4983-8C63-F24CEFA360AF}" presName="circ1" presStyleLbl="vennNode1" presStyleIdx="0" presStyleCnt="2"/>
      <dgm:spPr/>
    </dgm:pt>
    <dgm:pt modelId="{E099390B-3963-4FD1-B966-092193A4DDA5}" type="pres">
      <dgm:prSet presAssocID="{0EA374A6-FA78-4983-8C63-F24CEFA360A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667B225-BA94-440F-A925-A03BFA0F0DB7}" type="pres">
      <dgm:prSet presAssocID="{7CADE081-4B29-4FE0-B0E1-0EE2D278831E}" presName="circ2" presStyleLbl="vennNode1" presStyleIdx="1" presStyleCnt="2"/>
      <dgm:spPr/>
    </dgm:pt>
    <dgm:pt modelId="{21649F92-E043-4A73-BF2B-1E4A590068D8}" type="pres">
      <dgm:prSet presAssocID="{7CADE081-4B29-4FE0-B0E1-0EE2D278831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AA6A926-9A9D-4415-8CBC-B5BE6309F814}" type="presOf" srcId="{7CADE081-4B29-4FE0-B0E1-0EE2D278831E}" destId="{21649F92-E043-4A73-BF2B-1E4A590068D8}" srcOrd="1" destOrd="0" presId="urn:microsoft.com/office/officeart/2005/8/layout/venn1"/>
    <dgm:cxn modelId="{5C83F460-BD1F-4BDB-9976-A1BC0E13A5CD}" srcId="{B0D92449-C085-406E-BE1D-789D15607F5B}" destId="{0EA374A6-FA78-4983-8C63-F24CEFA360AF}" srcOrd="0" destOrd="0" parTransId="{4E7A122F-18CE-4182-9C40-82B4BB5CF822}" sibTransId="{BFE1F344-F65B-4199-B510-4EE8B105E385}"/>
    <dgm:cxn modelId="{E286006A-2D32-4B64-8A0C-12F4B8154C62}" srcId="{B0D92449-C085-406E-BE1D-789D15607F5B}" destId="{7CADE081-4B29-4FE0-B0E1-0EE2D278831E}" srcOrd="1" destOrd="0" parTransId="{D7786386-7F04-4BEE-B398-44617CA67FA8}" sibTransId="{62C9777B-013B-452A-97AD-947DF8C9DB45}"/>
    <dgm:cxn modelId="{E6A8804C-FD1E-4B25-AFDC-B9A8BEBDEDE9}" type="presOf" srcId="{7CADE081-4B29-4FE0-B0E1-0EE2D278831E}" destId="{0667B225-BA94-440F-A925-A03BFA0F0DB7}" srcOrd="0" destOrd="0" presId="urn:microsoft.com/office/officeart/2005/8/layout/venn1"/>
    <dgm:cxn modelId="{D27C2670-F144-45CD-A258-710CDB94BBA2}" type="presOf" srcId="{0EA374A6-FA78-4983-8C63-F24CEFA360AF}" destId="{E099390B-3963-4FD1-B966-092193A4DDA5}" srcOrd="1" destOrd="0" presId="urn:microsoft.com/office/officeart/2005/8/layout/venn1"/>
    <dgm:cxn modelId="{F16FF388-3E87-446A-B021-27D8180C67FA}" type="presOf" srcId="{B0D92449-C085-406E-BE1D-789D15607F5B}" destId="{BCF2A78D-CEEA-41BB-95D7-B147BD87632F}" srcOrd="0" destOrd="0" presId="urn:microsoft.com/office/officeart/2005/8/layout/venn1"/>
    <dgm:cxn modelId="{B2E510DF-E485-4452-A802-360621BE3715}" type="presOf" srcId="{0EA374A6-FA78-4983-8C63-F24CEFA360AF}" destId="{76876619-2C4F-4025-8F62-BAD7F59402C8}" srcOrd="0" destOrd="0" presId="urn:microsoft.com/office/officeart/2005/8/layout/venn1"/>
    <dgm:cxn modelId="{149C00F5-96CB-4F1F-8866-8A2D6348A6B3}" type="presParOf" srcId="{BCF2A78D-CEEA-41BB-95D7-B147BD87632F}" destId="{76876619-2C4F-4025-8F62-BAD7F59402C8}" srcOrd="0" destOrd="0" presId="urn:microsoft.com/office/officeart/2005/8/layout/venn1"/>
    <dgm:cxn modelId="{29BBC3F8-A03F-40DD-984B-D2AB77D5276D}" type="presParOf" srcId="{BCF2A78D-CEEA-41BB-95D7-B147BD87632F}" destId="{E099390B-3963-4FD1-B966-092193A4DDA5}" srcOrd="1" destOrd="0" presId="urn:microsoft.com/office/officeart/2005/8/layout/venn1"/>
    <dgm:cxn modelId="{794E2A22-D7D8-43F2-8031-58EC0AE2D0B9}" type="presParOf" srcId="{BCF2A78D-CEEA-41BB-95D7-B147BD87632F}" destId="{0667B225-BA94-440F-A925-A03BFA0F0DB7}" srcOrd="2" destOrd="0" presId="urn:microsoft.com/office/officeart/2005/8/layout/venn1"/>
    <dgm:cxn modelId="{BF045C33-F02D-421C-8BCB-EEACD4B7A6B0}" type="presParOf" srcId="{BCF2A78D-CEEA-41BB-95D7-B147BD87632F}" destId="{21649F92-E043-4A73-BF2B-1E4A590068D8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1553F-E48A-4429-9888-1F7066D47080}">
      <dsp:nvSpPr>
        <dsp:cNvPr id="0" name=""/>
        <dsp:cNvSpPr/>
      </dsp:nvSpPr>
      <dsp:spPr>
        <a:xfrm>
          <a:off x="811912" y="0"/>
          <a:ext cx="3150505" cy="31504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 dirty="0"/>
            <a:t>Ki vagyok  én?</a:t>
          </a:r>
        </a:p>
      </dsp:txBody>
      <dsp:txXfrm>
        <a:off x="1273293" y="461374"/>
        <a:ext cx="2227743" cy="2227712"/>
      </dsp:txXfrm>
    </dsp:sp>
    <dsp:sp modelId="{D080E275-CC0E-4733-9AB5-ADDE9E9EA66D}">
      <dsp:nvSpPr>
        <dsp:cNvPr id="0" name=""/>
        <dsp:cNvSpPr/>
      </dsp:nvSpPr>
      <dsp:spPr>
        <a:xfrm>
          <a:off x="2388106" y="2101181"/>
          <a:ext cx="3150505" cy="31504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KIVEL játszok?</a:t>
          </a:r>
          <a:endParaRPr lang="hu-HU" sz="3500" kern="1200" dirty="0"/>
        </a:p>
      </dsp:txBody>
      <dsp:txXfrm>
        <a:off x="2849487" y="2562555"/>
        <a:ext cx="2227743" cy="2227712"/>
      </dsp:txXfrm>
    </dsp:sp>
    <dsp:sp modelId="{769E272B-6F5D-4DE7-BE27-4C5F6267470B}">
      <dsp:nvSpPr>
        <dsp:cNvPr id="0" name=""/>
        <dsp:cNvSpPr/>
      </dsp:nvSpPr>
      <dsp:spPr>
        <a:xfrm>
          <a:off x="3488578" y="17894"/>
          <a:ext cx="3150505" cy="31504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 dirty="0"/>
            <a:t>MIVEL játszunk?</a:t>
          </a:r>
        </a:p>
      </dsp:txBody>
      <dsp:txXfrm>
        <a:off x="3949959" y="479268"/>
        <a:ext cx="2227743" cy="22277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1553F-E48A-4429-9888-1F7066D47080}">
      <dsp:nvSpPr>
        <dsp:cNvPr id="0" name=""/>
        <dsp:cNvSpPr/>
      </dsp:nvSpPr>
      <dsp:spPr>
        <a:xfrm>
          <a:off x="811912" y="0"/>
          <a:ext cx="3150505" cy="31504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/>
            <a:t>Konfrontatív</a:t>
          </a:r>
        </a:p>
      </dsp:txBody>
      <dsp:txXfrm>
        <a:off x="1273293" y="461374"/>
        <a:ext cx="2227743" cy="2227712"/>
      </dsp:txXfrm>
    </dsp:sp>
    <dsp:sp modelId="{D080E275-CC0E-4733-9AB5-ADDE9E9EA66D}">
      <dsp:nvSpPr>
        <dsp:cNvPr id="0" name=""/>
        <dsp:cNvSpPr/>
      </dsp:nvSpPr>
      <dsp:spPr>
        <a:xfrm>
          <a:off x="2388106" y="2101181"/>
          <a:ext cx="3150505" cy="31504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/>
            <a:t>Kooperatív</a:t>
          </a:r>
        </a:p>
      </dsp:txBody>
      <dsp:txXfrm>
        <a:off x="2849487" y="2562555"/>
        <a:ext cx="2227743" cy="2227712"/>
      </dsp:txXfrm>
    </dsp:sp>
    <dsp:sp modelId="{769E272B-6F5D-4DE7-BE27-4C5F6267470B}">
      <dsp:nvSpPr>
        <dsp:cNvPr id="0" name=""/>
        <dsp:cNvSpPr/>
      </dsp:nvSpPr>
      <dsp:spPr>
        <a:xfrm>
          <a:off x="3488578" y="17894"/>
          <a:ext cx="3150505" cy="31504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/>
            <a:t>Kompetitív</a:t>
          </a:r>
        </a:p>
      </dsp:txBody>
      <dsp:txXfrm>
        <a:off x="3949959" y="479268"/>
        <a:ext cx="2227743" cy="22277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76619-2C4F-4025-8F62-BAD7F59402C8}">
      <dsp:nvSpPr>
        <dsp:cNvPr id="0" name=""/>
        <dsp:cNvSpPr/>
      </dsp:nvSpPr>
      <dsp:spPr>
        <a:xfrm>
          <a:off x="1055752" y="7778"/>
          <a:ext cx="2844108" cy="28441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 dirty="0"/>
            <a:t>Szerencse</a:t>
          </a:r>
        </a:p>
      </dsp:txBody>
      <dsp:txXfrm>
        <a:off x="1452902" y="343159"/>
        <a:ext cx="1639846" cy="2173345"/>
      </dsp:txXfrm>
    </dsp:sp>
    <dsp:sp modelId="{0667B225-BA94-440F-A925-A03BFA0F0DB7}">
      <dsp:nvSpPr>
        <dsp:cNvPr id="0" name=""/>
        <dsp:cNvSpPr/>
      </dsp:nvSpPr>
      <dsp:spPr>
        <a:xfrm>
          <a:off x="3105560" y="7778"/>
          <a:ext cx="2844108" cy="28441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 dirty="0"/>
            <a:t>Tervezés</a:t>
          </a:r>
        </a:p>
      </dsp:txBody>
      <dsp:txXfrm>
        <a:off x="3912672" y="343159"/>
        <a:ext cx="1639846" cy="2173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814DCE5-411A-4E42-AD3C-2494A4EAE779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368516-3842-4620-B9B3-67F535CB3A5D}" type="datetime1">
              <a:rPr lang="hu-HU" smtClean="0"/>
              <a:t>2023. 12. 01.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Mintaszöveg szerkesztése</a:t>
            </a:r>
            <a:endParaRPr lang="en-US"/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551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03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70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7109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612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4037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38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82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517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2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89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826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05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620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8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45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59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10150E88-5DA4-48FE-971C-3A8E0386704F}" type="datetime1">
              <a:rPr lang="hu-HU" smtClean="0"/>
              <a:t>2023. 12. 01.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27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Egy embléma közelképe&#10;&#10;Automatikusan létrehozott leírás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  <a:solidFill>
            <a:srgbClr val="FFFFFF">
              <a:alpha val="30196"/>
            </a:srgbClr>
          </a:solidFill>
        </p:spPr>
        <p:txBody>
          <a:bodyPr rtlCol="0">
            <a:normAutofit/>
          </a:bodyPr>
          <a:lstStyle/>
          <a:p>
            <a:pPr rtl="0"/>
            <a:r>
              <a:rPr lang="hu" sz="4400" dirty="0">
                <a:solidFill>
                  <a:schemeClr val="bg1"/>
                </a:solidFill>
              </a:rPr>
              <a:t>Játék kaleidoszkóp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87598"/>
            <a:ext cx="4775075" cy="1054185"/>
          </a:xfrm>
          <a:solidFill>
            <a:srgbClr val="FFFFFF">
              <a:alpha val="30196"/>
            </a:srgbClr>
          </a:solidFill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r>
              <a:rPr lang="hu" sz="2800" dirty="0">
                <a:solidFill>
                  <a:schemeClr val="bg1"/>
                </a:solidFill>
              </a:rPr>
              <a:t>Kicsik és nagyok játéka</a:t>
            </a:r>
            <a:br>
              <a:rPr lang="hu" sz="2800" dirty="0">
                <a:solidFill>
                  <a:schemeClr val="bg1"/>
                </a:solidFill>
              </a:rPr>
            </a:br>
            <a:r>
              <a:rPr lang="hu" sz="2800" dirty="0">
                <a:solidFill>
                  <a:schemeClr val="bg1"/>
                </a:solidFill>
              </a:rPr>
              <a:t>2023 Rovinj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9ADD-9139-CD95-9EBE-541DF4D20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85" y="395623"/>
            <a:ext cx="8534400" cy="1507067"/>
          </a:xfrm>
        </p:spPr>
        <p:txBody>
          <a:bodyPr/>
          <a:lstStyle/>
          <a:p>
            <a:r>
              <a:rPr lang="hu-HU" dirty="0"/>
              <a:t>Nagy kérdések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61C4F-08AD-A6F8-6ED3-0B2C582D8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775691"/>
            <a:ext cx="8534400" cy="3615267"/>
          </a:xfrm>
        </p:spPr>
        <p:txBody>
          <a:bodyPr>
            <a:normAutofit/>
          </a:bodyPr>
          <a:lstStyle/>
          <a:p>
            <a:r>
              <a:rPr lang="hu-HU" sz="3200" dirty="0">
                <a:solidFill>
                  <a:schemeClr val="tx1"/>
                </a:solidFill>
              </a:rPr>
              <a:t>Mi a fontos: győzelem vagy részvétel?</a:t>
            </a:r>
          </a:p>
          <a:p>
            <a:r>
              <a:rPr lang="hu-HU" sz="3200" dirty="0">
                <a:solidFill>
                  <a:schemeClr val="tx1"/>
                </a:solidFill>
              </a:rPr>
              <a:t>Hagyjuk-e nyerni a gyereket?</a:t>
            </a:r>
          </a:p>
          <a:p>
            <a:r>
              <a:rPr lang="hu-HU" sz="3200" dirty="0">
                <a:solidFill>
                  <a:schemeClr val="tx1"/>
                </a:solidFill>
              </a:rPr>
              <a:t>Mit kezdjünk a csalóval vagy a játékrontóval?</a:t>
            </a:r>
          </a:p>
          <a:p>
            <a:endParaRPr lang="hu-H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783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view of a marina from a hill&#10;&#10;Description automatically generated">
            <a:extLst>
              <a:ext uri="{FF2B5EF4-FFF2-40B4-BE49-F238E27FC236}">
                <a16:creationId xmlns:a16="http://schemas.microsoft.com/office/drawing/2014/main" id="{9454D047-CD05-B932-C93B-E65EAD8DA1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2" r="22984"/>
          <a:stretch/>
        </p:blipFill>
        <p:spPr>
          <a:xfrm>
            <a:off x="5931356" y="332510"/>
            <a:ext cx="6260644" cy="59759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BA74A5-C153-9820-36F1-7ADE6F89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51722"/>
            <a:ext cx="8534400" cy="1507067"/>
          </a:xfrm>
        </p:spPr>
        <p:txBody>
          <a:bodyPr/>
          <a:lstStyle/>
          <a:p>
            <a:r>
              <a:rPr lang="hu-HU" dirty="0"/>
              <a:t>Kulturális program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461BE-40BA-20D7-4047-785985CEF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6" y="1918393"/>
            <a:ext cx="7596909" cy="3849624"/>
          </a:xfrm>
          <a:solidFill>
            <a:srgbClr val="FFFFFF">
              <a:alpha val="30196"/>
            </a:srgbClr>
          </a:solidFill>
        </p:spPr>
        <p:txBody>
          <a:bodyPr>
            <a:normAutofit/>
          </a:bodyPr>
          <a:lstStyle/>
          <a:p>
            <a:r>
              <a:rPr lang="hu-HU" sz="3200" dirty="0">
                <a:solidFill>
                  <a:schemeClr val="tx1"/>
                </a:solidFill>
              </a:rPr>
              <a:t>Kirándulás </a:t>
            </a:r>
            <a:r>
              <a:rPr lang="hu-HU" sz="3200" dirty="0" err="1">
                <a:solidFill>
                  <a:schemeClr val="tx1"/>
                </a:solidFill>
              </a:rPr>
              <a:t>Vrsar-ba</a:t>
            </a:r>
            <a:endParaRPr lang="hu-HU" sz="3200" dirty="0">
              <a:solidFill>
                <a:schemeClr val="tx1"/>
              </a:solidFill>
            </a:endParaRPr>
          </a:p>
          <a:p>
            <a:r>
              <a:rPr lang="hu-HU" sz="3200" dirty="0">
                <a:solidFill>
                  <a:schemeClr val="tx1"/>
                </a:solidFill>
              </a:rPr>
              <a:t>Kikötő és óváros megismerése</a:t>
            </a:r>
          </a:p>
          <a:p>
            <a:r>
              <a:rPr lang="hu-HU" sz="3200" dirty="0">
                <a:solidFill>
                  <a:schemeClr val="tx1"/>
                </a:solidFill>
              </a:rPr>
              <a:t>Szent-Márton templom</a:t>
            </a:r>
          </a:p>
          <a:p>
            <a:endParaRPr lang="hu-H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4923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 descr="A group of women posing with a statue&#10;&#10;Description automatically generated">
            <a:extLst>
              <a:ext uri="{FF2B5EF4-FFF2-40B4-BE49-F238E27FC236}">
                <a16:creationId xmlns:a16="http://schemas.microsoft.com/office/drawing/2014/main" id="{BE584032-4568-7ED6-58DD-CFE0460CAE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6" t="-1" r="12341" b="4419"/>
          <a:stretch/>
        </p:blipFill>
        <p:spPr>
          <a:xfrm rot="5400000">
            <a:off x="6354219" y="456541"/>
            <a:ext cx="5154858" cy="58375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BA74A5-C153-9820-36F1-7ADE6F89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667" y="275551"/>
            <a:ext cx="8534400" cy="1507067"/>
          </a:xfrm>
        </p:spPr>
        <p:txBody>
          <a:bodyPr/>
          <a:lstStyle/>
          <a:p>
            <a:r>
              <a:rPr lang="hu-HU" dirty="0"/>
              <a:t>Kulturális program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461BE-40BA-20D7-4047-785985CEF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77" y="1504188"/>
            <a:ext cx="7596909" cy="3849624"/>
          </a:xfrm>
          <a:noFill/>
        </p:spPr>
        <p:txBody>
          <a:bodyPr>
            <a:normAutofit/>
          </a:bodyPr>
          <a:lstStyle/>
          <a:p>
            <a:r>
              <a:rPr lang="hu-HU" sz="3200" dirty="0">
                <a:solidFill>
                  <a:schemeClr val="tx1"/>
                </a:solidFill>
              </a:rPr>
              <a:t>Casanova emlékét is </a:t>
            </a:r>
            <a:r>
              <a:rPr lang="hu-HU" sz="3200" dirty="0" err="1">
                <a:solidFill>
                  <a:schemeClr val="tx1"/>
                </a:solidFill>
              </a:rPr>
              <a:t>őrzik</a:t>
            </a:r>
            <a:endParaRPr lang="hu-HU" sz="3200" dirty="0">
              <a:solidFill>
                <a:schemeClr val="tx1"/>
              </a:solidFill>
            </a:endParaRPr>
          </a:p>
          <a:p>
            <a:endParaRPr lang="hu-H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328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38C6A-BE34-6168-CACE-5AE668904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65" y="153953"/>
            <a:ext cx="8534400" cy="1507067"/>
          </a:xfrm>
        </p:spPr>
        <p:txBody>
          <a:bodyPr/>
          <a:lstStyle/>
          <a:p>
            <a:r>
              <a:rPr lang="hu-HU" dirty="0"/>
              <a:t>Úszás</a:t>
            </a:r>
          </a:p>
        </p:txBody>
      </p:sp>
      <p:pic>
        <p:nvPicPr>
          <p:cNvPr id="5" name="Content Placeholder 4" descr="A boat in the water&#10;&#10;Description automatically generated">
            <a:extLst>
              <a:ext uri="{FF2B5EF4-FFF2-40B4-BE49-F238E27FC236}">
                <a16:creationId xmlns:a16="http://schemas.microsoft.com/office/drawing/2014/main" id="{E2556199-FE78-2279-709D-EF2C33704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693" r="30338"/>
          <a:stretch/>
        </p:blipFill>
        <p:spPr>
          <a:xfrm rot="5400000">
            <a:off x="6878519" y="1549560"/>
            <a:ext cx="4679106" cy="4902027"/>
          </a:xfrm>
        </p:spPr>
      </p:pic>
      <p:pic>
        <p:nvPicPr>
          <p:cNvPr id="7" name="Picture 6" descr="A body of water with a boat behind it&#10;&#10;Description automatically generated">
            <a:extLst>
              <a:ext uri="{FF2B5EF4-FFF2-40B4-BE49-F238E27FC236}">
                <a16:creationId xmlns:a16="http://schemas.microsoft.com/office/drawing/2014/main" id="{E5B02DA3-9310-2B7F-1217-5369BD332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65" y="1661021"/>
            <a:ext cx="6238809" cy="467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0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38C6A-BE34-6168-CACE-5AE668904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541" y="424920"/>
            <a:ext cx="8534400" cy="1507067"/>
          </a:xfrm>
        </p:spPr>
        <p:txBody>
          <a:bodyPr>
            <a:normAutofit/>
          </a:bodyPr>
          <a:lstStyle/>
          <a:p>
            <a:r>
              <a:rPr lang="hu-HU" sz="6000" dirty="0"/>
              <a:t>Játékra fel!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3210DA-729E-B1FE-4103-FE498A9A6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725" y="2374900"/>
            <a:ext cx="8534400" cy="3615267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1026" name="Picture 2" descr="Rumini - A Küldetés társasjáték">
            <a:extLst>
              <a:ext uri="{FF2B5EF4-FFF2-40B4-BE49-F238E27FC236}">
                <a16:creationId xmlns:a16="http://schemas.microsoft.com/office/drawing/2014/main" id="{543907EA-C060-1E2F-C2E8-B5819B705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400" y="424920"/>
            <a:ext cx="6934987" cy="586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209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871F8-825C-0B1C-EABF-ED93C8C72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622" y="650983"/>
            <a:ext cx="10058400" cy="1371600"/>
          </a:xfrm>
        </p:spPr>
        <p:txBody>
          <a:bodyPr/>
          <a:lstStyle/>
          <a:p>
            <a:r>
              <a:rPr lang="hu-HU" dirty="0"/>
              <a:t>Helyszín: Rovinj</a:t>
            </a:r>
          </a:p>
        </p:txBody>
      </p:sp>
      <p:pic>
        <p:nvPicPr>
          <p:cNvPr id="6" name="Content Placeholder 5" descr="A city on a hill with a tower&#10;&#10;Description automatically generated">
            <a:extLst>
              <a:ext uri="{FF2B5EF4-FFF2-40B4-BE49-F238E27FC236}">
                <a16:creationId xmlns:a16="http://schemas.microsoft.com/office/drawing/2014/main" id="{4C8BDC0C-CC19-E1A3-8DA8-1E6932B26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570" y="768117"/>
            <a:ext cx="7095688" cy="5321766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BC3A29-96F3-946A-DE5C-426D750E88D4}"/>
              </a:ext>
            </a:extLst>
          </p:cNvPr>
          <p:cNvSpPr txBox="1"/>
          <p:nvPr/>
        </p:nvSpPr>
        <p:spPr>
          <a:xfrm>
            <a:off x="897622" y="2172749"/>
            <a:ext cx="5522666" cy="2214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hu-HU" sz="3200" dirty="0"/>
              <a:t>Isztria legfestőibb városa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hu-HU" sz="3200" dirty="0"/>
              <a:t>Velencei stílusú házakkal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hu-HU" sz="3200" dirty="0"/>
              <a:t>Gyönyörű tengerparttal</a:t>
            </a:r>
          </a:p>
        </p:txBody>
      </p:sp>
    </p:spTree>
    <p:extLst>
      <p:ext uri="{BB962C8B-B14F-4D97-AF65-F5344CB8AC3E}">
        <p14:creationId xmlns:p14="http://schemas.microsoft.com/office/powerpoint/2010/main" val="1748237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9ADD-9139-CD95-9EBE-541DF4D20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67" y="506459"/>
            <a:ext cx="8534400" cy="1507067"/>
          </a:xfrm>
        </p:spPr>
        <p:txBody>
          <a:bodyPr/>
          <a:lstStyle/>
          <a:p>
            <a:r>
              <a:rPr lang="hu-HU" dirty="0"/>
              <a:t>Tematika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61C4F-08AD-A6F8-6ED3-0B2C582D8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56" y="1747982"/>
            <a:ext cx="9253353" cy="4426315"/>
          </a:xfrm>
        </p:spPr>
        <p:txBody>
          <a:bodyPr>
            <a:normAutofit lnSpcReduction="10000"/>
          </a:bodyPr>
          <a:lstStyle/>
          <a:p>
            <a:r>
              <a:rPr lang="hu-HU" sz="3200" dirty="0">
                <a:solidFill>
                  <a:schemeClr val="tx1"/>
                </a:solidFill>
              </a:rPr>
              <a:t>Vezető tréner: Móricz Márk</a:t>
            </a:r>
          </a:p>
          <a:p>
            <a:r>
              <a:rPr lang="hu-HU" sz="3200" dirty="0">
                <a:solidFill>
                  <a:schemeClr val="tx1"/>
                </a:solidFill>
              </a:rPr>
              <a:t>Játékos típusok</a:t>
            </a:r>
          </a:p>
          <a:p>
            <a:r>
              <a:rPr lang="hu-HU" sz="3200" dirty="0">
                <a:solidFill>
                  <a:schemeClr val="tx1"/>
                </a:solidFill>
              </a:rPr>
              <a:t>Játéktípusok (K-K-K, játékmechanizmusok)</a:t>
            </a:r>
          </a:p>
          <a:p>
            <a:r>
              <a:rPr lang="hu-HU" sz="3200" dirty="0">
                <a:solidFill>
                  <a:schemeClr val="tx1"/>
                </a:solidFill>
              </a:rPr>
              <a:t>Közösségépítő játékok</a:t>
            </a:r>
          </a:p>
          <a:p>
            <a:r>
              <a:rPr lang="hu-HU" sz="3200" dirty="0">
                <a:solidFill>
                  <a:schemeClr val="tx1"/>
                </a:solidFill>
              </a:rPr>
              <a:t>Játékkészítés</a:t>
            </a:r>
          </a:p>
          <a:p>
            <a:r>
              <a:rPr lang="hu-HU" sz="3200" dirty="0">
                <a:solidFill>
                  <a:schemeClr val="tx1"/>
                </a:solidFill>
              </a:rPr>
              <a:t>Ősi játékok</a:t>
            </a:r>
          </a:p>
          <a:p>
            <a:r>
              <a:rPr lang="hu-HU" sz="3200" dirty="0">
                <a:solidFill>
                  <a:schemeClr val="tx1"/>
                </a:solidFill>
              </a:rPr>
              <a:t>Modern játékok</a:t>
            </a:r>
          </a:p>
        </p:txBody>
      </p:sp>
    </p:spTree>
    <p:extLst>
      <p:ext uri="{BB962C8B-B14F-4D97-AF65-F5344CB8AC3E}">
        <p14:creationId xmlns:p14="http://schemas.microsoft.com/office/powerpoint/2010/main" val="2984716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BBB12-E515-1FEF-7A74-596065ECC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A csapat">
            <a:extLst>
              <a:ext uri="{FF2B5EF4-FFF2-40B4-BE49-F238E27FC236}">
                <a16:creationId xmlns:a16="http://schemas.microsoft.com/office/drawing/2014/main" id="{FF92A85B-8B7E-AB5E-215E-9451F01A04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4" t="25359" r="4314"/>
          <a:stretch/>
        </p:blipFill>
        <p:spPr bwMode="auto">
          <a:xfrm>
            <a:off x="0" y="-6928"/>
            <a:ext cx="12192000" cy="863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0716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9ADD-9139-CD95-9EBE-541DF4D20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89586"/>
            <a:ext cx="8534400" cy="1507067"/>
          </a:xfrm>
        </p:spPr>
        <p:txBody>
          <a:bodyPr/>
          <a:lstStyle/>
          <a:p>
            <a:r>
              <a:rPr lang="hu-HU" dirty="0"/>
              <a:t>A játék kapcsolódás a tanítványokhoz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61C4F-08AD-A6F8-6ED3-0B2C582D8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2006600"/>
            <a:ext cx="8534400" cy="3615267"/>
          </a:xfrm>
        </p:spPr>
        <p:txBody>
          <a:bodyPr>
            <a:normAutofit/>
          </a:bodyPr>
          <a:lstStyle/>
          <a:p>
            <a:r>
              <a:rPr lang="hu-HU" sz="3200" dirty="0">
                <a:solidFill>
                  <a:schemeClr val="tx1"/>
                </a:solidFill>
              </a:rPr>
              <a:t>Interakciós lehetőség</a:t>
            </a:r>
          </a:p>
          <a:p>
            <a:r>
              <a:rPr lang="hu-HU" sz="3200" dirty="0">
                <a:solidFill>
                  <a:schemeClr val="tx1"/>
                </a:solidFill>
              </a:rPr>
              <a:t>Áthidalja a tanár-diák közötti generációs űrt</a:t>
            </a:r>
          </a:p>
          <a:p>
            <a:r>
              <a:rPr lang="hu-HU" sz="3200" dirty="0">
                <a:solidFill>
                  <a:schemeClr val="tx1"/>
                </a:solidFill>
              </a:rPr>
              <a:t>Hatalmas teret nyit a pedagógiai nevelésre</a:t>
            </a:r>
          </a:p>
        </p:txBody>
      </p:sp>
    </p:spTree>
    <p:extLst>
      <p:ext uri="{BB962C8B-B14F-4D97-AF65-F5344CB8AC3E}">
        <p14:creationId xmlns:p14="http://schemas.microsoft.com/office/powerpoint/2010/main" val="393900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76C23-486B-7C22-B19D-9A5C71CAF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392544"/>
            <a:ext cx="8534400" cy="1507067"/>
          </a:xfrm>
        </p:spPr>
        <p:txBody>
          <a:bodyPr/>
          <a:lstStyle/>
          <a:p>
            <a:r>
              <a:rPr lang="hu-HU" dirty="0"/>
              <a:t>Játékos típusok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EFFFB96-C0D0-78D6-1E4F-E3771A5BB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891531"/>
            <a:ext cx="8534400" cy="3615267"/>
          </a:xfrm>
        </p:spPr>
        <p:txBody>
          <a:bodyPr>
            <a:normAutofit fontScale="85000" lnSpcReduction="20000"/>
          </a:bodyPr>
          <a:lstStyle/>
          <a:p>
            <a:r>
              <a:rPr lang="hu-HU" sz="3200" dirty="0">
                <a:solidFill>
                  <a:schemeClr val="tx1"/>
                </a:solidFill>
              </a:rPr>
              <a:t>Stratéga</a:t>
            </a:r>
          </a:p>
          <a:p>
            <a:r>
              <a:rPr lang="hu-HU" sz="3200" dirty="0">
                <a:solidFill>
                  <a:schemeClr val="tx1"/>
                </a:solidFill>
              </a:rPr>
              <a:t>Harcos</a:t>
            </a:r>
          </a:p>
          <a:p>
            <a:r>
              <a:rPr lang="hu-HU" sz="3200" dirty="0">
                <a:solidFill>
                  <a:schemeClr val="tx1"/>
                </a:solidFill>
              </a:rPr>
              <a:t>Szociális</a:t>
            </a:r>
          </a:p>
          <a:p>
            <a:r>
              <a:rPr lang="hu-HU" sz="3200" dirty="0">
                <a:solidFill>
                  <a:schemeClr val="tx1"/>
                </a:solidFill>
              </a:rPr>
              <a:t>Nyomozó</a:t>
            </a:r>
          </a:p>
          <a:p>
            <a:r>
              <a:rPr lang="hu-HU" sz="3200" dirty="0">
                <a:solidFill>
                  <a:schemeClr val="tx1"/>
                </a:solidFill>
              </a:rPr>
              <a:t>Kalandor</a:t>
            </a:r>
          </a:p>
          <a:p>
            <a:r>
              <a:rPr lang="hu-HU" sz="3200" dirty="0">
                <a:solidFill>
                  <a:schemeClr val="tx1"/>
                </a:solidFill>
              </a:rPr>
              <a:t>Építész</a:t>
            </a:r>
          </a:p>
          <a:p>
            <a:r>
              <a:rPr lang="hu-HU" sz="3200" dirty="0">
                <a:solidFill>
                  <a:schemeClr val="tx1"/>
                </a:solidFill>
              </a:rPr>
              <a:t>Fenegyerek</a:t>
            </a:r>
          </a:p>
        </p:txBody>
      </p:sp>
      <p:pic>
        <p:nvPicPr>
          <p:cNvPr id="15" name="Content Placeholder 10" descr="A board game on the floor&#10;&#10;Description automatically generated">
            <a:extLst>
              <a:ext uri="{FF2B5EF4-FFF2-40B4-BE49-F238E27FC236}">
                <a16:creationId xmlns:a16="http://schemas.microsoft.com/office/drawing/2014/main" id="{AD2A16F5-3A3E-E400-03F4-739993D12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0" t="3587" r="18146"/>
          <a:stretch/>
        </p:blipFill>
        <p:spPr>
          <a:xfrm rot="5400000">
            <a:off x="5904880" y="557023"/>
            <a:ext cx="6105237" cy="571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82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9ADD-9139-CD95-9EBE-541DF4D20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377151"/>
            <a:ext cx="9277426" cy="1507067"/>
          </a:xfrm>
        </p:spPr>
        <p:txBody>
          <a:bodyPr/>
          <a:lstStyle/>
          <a:p>
            <a:r>
              <a:rPr lang="hu-HU" dirty="0"/>
              <a:t>„Társ-keresés” → Pozitív játékélmény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50031F0-2B30-189D-53DF-5409DEE21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745" y="2108200"/>
            <a:ext cx="8534400" cy="3615267"/>
          </a:xfrm>
        </p:spPr>
        <p:txBody>
          <a:bodyPr/>
          <a:lstStyle/>
          <a:p>
            <a:endParaRPr lang="hu-HU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B4DBE2E-7C72-DF4B-E339-A9EE36F7CB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5609843"/>
              </p:ext>
            </p:extLst>
          </p:nvPr>
        </p:nvGraphicFramePr>
        <p:xfrm>
          <a:off x="2410945" y="1606358"/>
          <a:ext cx="7924800" cy="5251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7644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9ADD-9139-CD95-9EBE-541DF4D20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85" y="395623"/>
            <a:ext cx="8534400" cy="1507067"/>
          </a:xfrm>
        </p:spPr>
        <p:txBody>
          <a:bodyPr/>
          <a:lstStyle/>
          <a:p>
            <a:r>
              <a:rPr lang="hu-HU" dirty="0"/>
              <a:t>„Nem az én játékom”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61C4F-08AD-A6F8-6ED3-0B2C582D8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775691"/>
            <a:ext cx="8534400" cy="3615267"/>
          </a:xfrm>
        </p:spPr>
        <p:txBody>
          <a:bodyPr>
            <a:normAutofit/>
          </a:bodyPr>
          <a:lstStyle/>
          <a:p>
            <a:r>
              <a:rPr lang="hu-HU" sz="3200" dirty="0">
                <a:solidFill>
                  <a:schemeClr val="tx1"/>
                </a:solidFill>
              </a:rPr>
              <a:t>Nem minden játék való mindenkinek</a:t>
            </a:r>
          </a:p>
          <a:p>
            <a:r>
              <a:rPr lang="hu-HU" sz="3200" dirty="0">
                <a:solidFill>
                  <a:schemeClr val="tx1"/>
                </a:solidFill>
              </a:rPr>
              <a:t>Nem a játékban van a hiba</a:t>
            </a:r>
          </a:p>
          <a:p>
            <a:r>
              <a:rPr lang="hu-HU" sz="3200" dirty="0">
                <a:solidFill>
                  <a:schemeClr val="tx1"/>
                </a:solidFill>
              </a:rPr>
              <a:t>Nem bennem van a hiba</a:t>
            </a:r>
          </a:p>
          <a:p>
            <a:r>
              <a:rPr lang="hu-HU" sz="3200" dirty="0">
                <a:solidFill>
                  <a:schemeClr val="tx1"/>
                </a:solidFill>
              </a:rPr>
              <a:t>Bátorítsd a gyerekeket, hogy keressenek és próbáljanak ki különböző játékokat</a:t>
            </a:r>
          </a:p>
        </p:txBody>
      </p:sp>
    </p:spTree>
    <p:extLst>
      <p:ext uri="{BB962C8B-B14F-4D97-AF65-F5344CB8AC3E}">
        <p14:creationId xmlns:p14="http://schemas.microsoft.com/office/powerpoint/2010/main" val="2180720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9ADD-9139-CD95-9EBE-541DF4D20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377151"/>
            <a:ext cx="8534400" cy="1507067"/>
          </a:xfrm>
        </p:spPr>
        <p:txBody>
          <a:bodyPr/>
          <a:lstStyle/>
          <a:p>
            <a:r>
              <a:rPr lang="hu-HU" dirty="0"/>
              <a:t>Játéktípusok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B4DBE2E-7C72-DF4B-E339-A9EE36F7CB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9466225"/>
              </p:ext>
            </p:extLst>
          </p:nvPr>
        </p:nvGraphicFramePr>
        <p:xfrm>
          <a:off x="4516581" y="516852"/>
          <a:ext cx="7924800" cy="5251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4871DAD-ACBE-E29F-892D-2E2BC95E9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7972323"/>
              </p:ext>
            </p:extLst>
          </p:nvPr>
        </p:nvGraphicFramePr>
        <p:xfrm>
          <a:off x="-392185" y="2613890"/>
          <a:ext cx="7005421" cy="2859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21233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217</TotalTime>
  <Words>167</Words>
  <Application>Microsoft Office PowerPoint</Application>
  <PresentationFormat>Widescreen</PresentationFormat>
  <Paragraphs>53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</vt:lpstr>
      <vt:lpstr>Wingdings 3</vt:lpstr>
      <vt:lpstr>Slice</vt:lpstr>
      <vt:lpstr>Játék kaleidoszkóp</vt:lpstr>
      <vt:lpstr>Helyszín: Rovinj</vt:lpstr>
      <vt:lpstr>Tematika</vt:lpstr>
      <vt:lpstr>PowerPoint Presentation</vt:lpstr>
      <vt:lpstr>A játék kapcsolódás a tanítványokhoz</vt:lpstr>
      <vt:lpstr>Játékos típusok</vt:lpstr>
      <vt:lpstr>„Társ-keresés” → Pozitív játékélmény</vt:lpstr>
      <vt:lpstr>„Nem az én játékom”</vt:lpstr>
      <vt:lpstr>Játéktípusok</vt:lpstr>
      <vt:lpstr>Nagy kérdések</vt:lpstr>
      <vt:lpstr>Kulturális program</vt:lpstr>
      <vt:lpstr>Kulturális program</vt:lpstr>
      <vt:lpstr>Úszás</vt:lpstr>
      <vt:lpstr>Játékra fel!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Játék kaleidoszkóp</dc:title>
  <dc:creator>György Khauth</dc:creator>
  <cp:lastModifiedBy>György Khauth</cp:lastModifiedBy>
  <cp:revision>3</cp:revision>
  <dcterms:created xsi:type="dcterms:W3CDTF">2023-11-28T20:40:15Z</dcterms:created>
  <dcterms:modified xsi:type="dcterms:W3CDTF">2023-12-01T20:41:58Z</dcterms:modified>
</cp:coreProperties>
</file>