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4FCC1F5-47FF-B703-A896-C9E94EDFDE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4A696740-EEE7-A533-8F58-0A42EF3BBF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ADC1761-853B-77C8-DF5E-E27621AB8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4C3FF-57FD-44F8-B24F-4E20735EA566}" type="datetimeFigureOut">
              <a:rPr lang="hu-HU" smtClean="0"/>
              <a:t>2023. 09. 09.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5864C51-4801-A11C-D4A3-11690DEB6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12F8D0B-0ACE-D0BF-86CF-CE7F91F8E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24205-37AD-4617-A38F-DF32E5043C5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67548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26AF515-BD8B-3FB5-368F-6A6B02795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BD3BBAF5-896A-3E02-F072-B8929FF40B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A97E65B-CEEA-E4AF-186D-58ABB3EA3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4C3FF-57FD-44F8-B24F-4E20735EA566}" type="datetimeFigureOut">
              <a:rPr lang="hu-HU" smtClean="0"/>
              <a:t>2023. 09. 09.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0B97195-C7B3-7EF1-80EE-226CDDDF5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A4A0ECB-4D52-5E26-DAA6-8E3160174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24205-37AD-4617-A38F-DF32E5043C5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62328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A903B741-A832-FD4B-5B50-3C65A5D809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B02AA6FD-9073-3ED6-F5A6-CEE285DEF3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E9E9F2B-D97F-389C-4FB3-E5925419D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4C3FF-57FD-44F8-B24F-4E20735EA566}" type="datetimeFigureOut">
              <a:rPr lang="hu-HU" smtClean="0"/>
              <a:t>2023. 09. 09.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D15847A-065B-7D81-7A20-587A0E649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BBC239B-B992-4563-34B7-37B5EFD10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24205-37AD-4617-A38F-DF32E5043C5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36687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D238C1A-E61A-1046-7875-DA3B0247C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576C416-46F9-479F-6D0B-BBC37D21E9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3E8480B-F61B-F930-6971-240704AEA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4C3FF-57FD-44F8-B24F-4E20735EA566}" type="datetimeFigureOut">
              <a:rPr lang="hu-HU" smtClean="0"/>
              <a:t>2023. 09. 09.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845539F-9455-73EF-250B-2E8A3AA3C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C31AD08-E1C1-CF42-91A2-F4B7E9F6A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24205-37AD-4617-A38F-DF32E5043C5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8496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3B3D511-1C98-7173-67D7-BD6CBF759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90AFD47-CE5B-5FCE-170B-1B7478F662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EA53338-CED6-2491-16A5-40B08E544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4C3FF-57FD-44F8-B24F-4E20735EA566}" type="datetimeFigureOut">
              <a:rPr lang="hu-HU" smtClean="0"/>
              <a:t>2023. 09. 09.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E33BC90-F5DF-A3DD-F86E-E6224A93E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81E6531-9DBB-4438-7C1B-579BF4F09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24205-37AD-4617-A38F-DF32E5043C5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0996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B8916EF-8DEB-C2CC-4A01-B398A9C56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B3637DB-91BE-6CFE-FD6F-941DDB181E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78F45055-A111-9377-1E73-5B5163BFB5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C5FCC5E-4731-F0DC-8EC8-7AE9BC04D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4C3FF-57FD-44F8-B24F-4E20735EA566}" type="datetimeFigureOut">
              <a:rPr lang="hu-HU" smtClean="0"/>
              <a:t>2023. 09. 09.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7CF8ABE9-3821-EF50-7FDD-61D808712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C4AF5E62-D0E5-3097-F712-17950D699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24205-37AD-4617-A38F-DF32E5043C5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20480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9DBB70E-AFF6-6CAD-D99B-170B31837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7B33EAD-E5D5-FD31-A57B-3B16C9342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F33A2ACF-4289-2353-CC22-FDFCD5FE66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0BF3F59B-108C-B001-654F-4AA374DC04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6CC1CD50-EFAD-0ABE-CACD-D156459378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8D520EDE-A621-3103-0D1D-FD61238CC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4C3FF-57FD-44F8-B24F-4E20735EA566}" type="datetimeFigureOut">
              <a:rPr lang="hu-HU" smtClean="0"/>
              <a:t>2023. 09. 09.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34F07E60-4A19-A609-F885-E771F6095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7EE52A55-BB92-1D8E-D1DF-7D2BBEFE1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24205-37AD-4617-A38F-DF32E5043C5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70431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B1AAF8D-1ECF-16FA-CE79-437768799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63973B6F-87A7-F3F5-8FA0-896AD9945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4C3FF-57FD-44F8-B24F-4E20735EA566}" type="datetimeFigureOut">
              <a:rPr lang="hu-HU" smtClean="0"/>
              <a:t>2023. 09. 09.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77B279DC-CD70-7C62-72BE-D8F13F981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F0B6AF9E-A7F7-B27E-3B74-05A58AB04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24205-37AD-4617-A38F-DF32E5043C5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51437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7B51E4FA-C094-6B36-8674-B0F78C933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4C3FF-57FD-44F8-B24F-4E20735EA566}" type="datetimeFigureOut">
              <a:rPr lang="hu-HU" smtClean="0"/>
              <a:t>2023. 09. 09.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25F0F6FF-95B3-46F2-AD36-05C6E6556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666226FE-9B4E-6B6C-9BBF-1A38AFAF6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24205-37AD-4617-A38F-DF32E5043C5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06400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BC26BA5-DADA-4A66-6950-B963F460D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2B961DE-7153-75BE-E76E-096BE199A0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8F38A7BF-FD24-93EF-416A-93E4D269A7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FBC7AB8-C3B2-0823-E2EB-7E115D3AC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4C3FF-57FD-44F8-B24F-4E20735EA566}" type="datetimeFigureOut">
              <a:rPr lang="hu-HU" smtClean="0"/>
              <a:t>2023. 09. 09.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A4099574-07FA-C57A-F19F-629D3EAE6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E9C79FFF-AA91-870C-C99D-52BC55D00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24205-37AD-4617-A38F-DF32E5043C5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92701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BC30A82-4065-1282-7A43-208F8FA10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7945CBCA-96B7-92F0-56E4-E42D0FFC1F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CB401588-A93D-1522-ACA3-32FCC1A8F8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84F82628-193B-2B88-846A-AFB1AB909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4C3FF-57FD-44F8-B24F-4E20735EA566}" type="datetimeFigureOut">
              <a:rPr lang="hu-HU" smtClean="0"/>
              <a:t>2023. 09. 09.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05AC6F3A-843E-05DC-609A-28F8220A2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C2A094ED-B1D2-C216-D498-2116ABA52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24205-37AD-4617-A38F-DF32E5043C5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20050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9A0AC88D-3108-8EE9-EA37-FE6427EF8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01A57E1-D11D-E924-C90F-5FE8DE928A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81E3603-64F5-820F-C2AF-DA2AD3A01B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84C3FF-57FD-44F8-B24F-4E20735EA566}" type="datetimeFigureOut">
              <a:rPr lang="hu-HU" smtClean="0"/>
              <a:t>2023. 09. 09.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826DB42-50B6-5E0F-3033-CD93A0E07E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376D52A-91F6-E1AA-D948-86C3E9A117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24205-37AD-4617-A38F-DF32E5043C5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2109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9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405ECE4F-58C2-A719-0571-D1EF84584D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382" y="358555"/>
            <a:ext cx="4950615" cy="3097022"/>
          </a:xfrm>
        </p:spPr>
        <p:txBody>
          <a:bodyPr anchor="b">
            <a:normAutofit/>
          </a:bodyPr>
          <a:lstStyle/>
          <a:p>
            <a:pPr algn="l"/>
            <a:br>
              <a:rPr lang="hu-HU" sz="5400" b="1" dirty="0"/>
            </a:br>
            <a:r>
              <a:rPr lang="hu-HU" sz="5000" b="1" dirty="0"/>
              <a:t>Két hét </a:t>
            </a:r>
            <a:r>
              <a:rPr lang="hu-HU" sz="5000" b="1" dirty="0" err="1"/>
              <a:t>Lindauban</a:t>
            </a:r>
            <a:r>
              <a:rPr lang="hu-HU" sz="5000" b="1" dirty="0"/>
              <a:t>, </a:t>
            </a:r>
            <a:br>
              <a:rPr lang="hu-HU" sz="5000" b="1" dirty="0"/>
            </a:br>
            <a:r>
              <a:rPr lang="hu-HU" sz="5000" b="1" dirty="0"/>
              <a:t>a </a:t>
            </a:r>
            <a:r>
              <a:rPr lang="hu-HU" sz="5000" b="1" dirty="0" err="1"/>
              <a:t>Bodensee</a:t>
            </a:r>
            <a:r>
              <a:rPr lang="hu-HU" sz="5000" b="1" dirty="0"/>
              <a:t> partján 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91D071BA-274F-0B91-2DDA-3DCCD7C71A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0338" y="4630582"/>
            <a:ext cx="3734014" cy="1572768"/>
          </a:xfrm>
        </p:spPr>
        <p:txBody>
          <a:bodyPr>
            <a:normAutofit lnSpcReduction="10000"/>
          </a:bodyPr>
          <a:lstStyle/>
          <a:p>
            <a:pPr algn="l"/>
            <a:r>
              <a:rPr lang="hu-HU" sz="4400" dirty="0" err="1"/>
              <a:t>Disszemináció</a:t>
            </a:r>
            <a:endParaRPr lang="hu-HU" sz="4400" dirty="0"/>
          </a:p>
          <a:p>
            <a:r>
              <a:rPr lang="hu-HU" dirty="0"/>
              <a:t>Keszei Viktória </a:t>
            </a:r>
          </a:p>
          <a:p>
            <a:r>
              <a:rPr lang="hu-HU" dirty="0"/>
              <a:t>2023.09.09.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ép 4" descr="A képen ruházat, ég, kültéri, személy látható&#10;&#10;Automatikusan generált leírás">
            <a:extLst>
              <a:ext uri="{FF2B5EF4-FFF2-40B4-BE49-F238E27FC236}">
                <a16:creationId xmlns:a16="http://schemas.microsoft.com/office/drawing/2014/main" id="{66B37880-C340-765E-CE8F-18B3125F09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5" r="1" b="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20460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61" name="Rectangle 1060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63" name="Arc 1062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DFEB2B57-0109-77F8-F20D-EDFB844EE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hu-HU" b="1"/>
              <a:t>Bevezetés</a:t>
            </a:r>
          </a:p>
        </p:txBody>
      </p:sp>
      <p:sp>
        <p:nvSpPr>
          <p:cNvPr id="1065" name="Freeform: Shape 1064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Lindau: Reistipps &amp; Sehenswürdigkeiten zur Stadt &amp; Insel">
            <a:extLst>
              <a:ext uri="{FF2B5EF4-FFF2-40B4-BE49-F238E27FC236}">
                <a16:creationId xmlns:a16="http://schemas.microsoft.com/office/drawing/2014/main" id="{F9BFB5E8-9D12-237A-8F4C-03C39B9C8F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0" r="12934" b="1"/>
          <a:stretch/>
        </p:blipFill>
        <p:spPr bwMode="auto">
          <a:xfrm>
            <a:off x="857080" y="511293"/>
            <a:ext cx="4469585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7AA2EB05-7902-EE38-B330-FEE957901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2744" y="1887596"/>
            <a:ext cx="6073177" cy="4594163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hu-HU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Időpont: 2023.08.19-31 (2 hét)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hu-HU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Helyszín: </a:t>
            </a:r>
            <a:r>
              <a:rPr lang="hu-HU" sz="1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Lindau</a:t>
            </a:r>
            <a:r>
              <a:rPr lang="hu-HU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Németország 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hu-HU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Képzőhely neve: </a:t>
            </a:r>
            <a:r>
              <a:rPr lang="hu-HU" sz="1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Dialoge</a:t>
            </a:r>
            <a:r>
              <a:rPr lang="hu-HU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Sprachschule</a:t>
            </a:r>
            <a:r>
              <a:rPr lang="hu-HU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am </a:t>
            </a:r>
            <a:r>
              <a:rPr lang="hu-HU" sz="1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Bodensee</a:t>
            </a:r>
            <a:endParaRPr lang="hu-HU" sz="1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hu-H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Képzés: Intenzív Német nyelvtanfolyam</a:t>
            </a:r>
            <a:endParaRPr lang="hu-HU" sz="1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2023. augusztus utolsó kéthetében az Erasmus+ Ösztöndíj keretén belül lehetőségem nyílt </a:t>
            </a:r>
            <a:r>
              <a:rPr lang="hu-H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Lindauban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Németországban a </a:t>
            </a:r>
            <a:r>
              <a:rPr lang="hu-H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Dialoge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nyelviskola tanár továbbképzésén két hetet eltölteni.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800"/>
              </a:spcAft>
            </a:pP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hu-H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lindaui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intenzív nyelviképzést tudatosan választottam, hiszen célom az volt, hogy a német nyelvtudásomat anyanyelvi környezetben frissítsem fel.</a:t>
            </a:r>
          </a:p>
          <a:p>
            <a:pPr>
              <a:spcAft>
                <a:spcPts val="800"/>
              </a:spcAft>
            </a:pP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Új, pedagógiai gyakorlatban is jól használható módszereket ismerjek meg és országismerettel kapcsolatos tudásomat bővítsem. </a:t>
            </a:r>
            <a:endParaRPr lang="hu-H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636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31BF440-39FA-4087-84CC-2EEC0BBDA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Kép 6" descr="A képen ruházat, személy, bútorok, fedett pályás látható&#10;&#10;Automatikusan generált leírás">
            <a:extLst>
              <a:ext uri="{FF2B5EF4-FFF2-40B4-BE49-F238E27FC236}">
                <a16:creationId xmlns:a16="http://schemas.microsoft.com/office/drawing/2014/main" id="{B162A0A0-91CA-8D81-B4B7-CE2D675A9D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r="-2" b="27784"/>
          <a:stretch/>
        </p:blipFill>
        <p:spPr>
          <a:xfrm>
            <a:off x="5532582" y="10"/>
            <a:ext cx="6659418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5" name="Kép 4" descr="A képen ruházat, személy, ember, fedett pályás látható&#10;&#10;Automatikusan generált leírás">
            <a:extLst>
              <a:ext uri="{FF2B5EF4-FFF2-40B4-BE49-F238E27FC236}">
                <a16:creationId xmlns:a16="http://schemas.microsoft.com/office/drawing/2014/main" id="{389535B7-5B1B-F40E-BD96-CB74600BA9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08" r="-2" b="10605"/>
          <a:stretch/>
        </p:blipFill>
        <p:spPr>
          <a:xfrm>
            <a:off x="5532582" y="3493008"/>
            <a:ext cx="6659418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F04E4CBA-303B-48BD-8451-C2701CB0E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F6CA58B3-AFCC-4A40-9882-50D50808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63568B0-DC68-6566-8185-209326850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859536"/>
            <a:ext cx="4832802" cy="1243584"/>
          </a:xfrm>
        </p:spPr>
        <p:txBody>
          <a:bodyPr>
            <a:normAutofit/>
          </a:bodyPr>
          <a:lstStyle/>
          <a:p>
            <a:r>
              <a:rPr lang="hu-HU" sz="3400" b="1" dirty="0"/>
              <a:t>KÉPZÉS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5C56826-D4E5-42ED-8529-079651CB3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A00AE6B-AA30-4CF8-BA6F-339B780AD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803577AD-8186-C461-462E-82E44EC4D6E2}"/>
              </a:ext>
            </a:extLst>
          </p:cNvPr>
          <p:cNvSpPr txBox="1"/>
          <p:nvPr/>
        </p:nvSpPr>
        <p:spPr>
          <a:xfrm>
            <a:off x="64008" y="2284675"/>
            <a:ext cx="604066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képzés maximálisan eredményes volt, sokat tanultam, megvalósultak a céljaim, amelyeket a képzés előtt tűztem ki magamnak.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képzésen hasznos tudás birtokába jutottam, mellette pedig aktívan használtam a német nyelvet, hiszen kurzusvezetőinkkel, valamint a nemzetközi csoportban német volt a közös nyelv.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szakmai nyelvben is új ismeretekre tettem szert</a:t>
            </a:r>
            <a:r>
              <a:rPr lang="hu-H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, v</a:t>
            </a:r>
            <a:r>
              <a:rPr lang="hu-H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olt alkalmam beülni módszertani órákra is.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továbbképzés témája a négy fő készség (írás, olvasás, hallás, beszéd) fejlesztése volt, de nyitott oktatóinknak köszönhetően a nyelvismereti, lexikai frissítéseken keresztül rendkívül sok, színes, használható metodikai ötlettel is gazdagodtunk.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nyelviképzés elvégzésekor C1-es nyelvi szintnek megfelelő oklevelet kaptam</a:t>
            </a:r>
            <a:endParaRPr lang="hu-HU" sz="1600" dirty="0"/>
          </a:p>
        </p:txBody>
      </p:sp>
    </p:spTree>
    <p:extLst>
      <p:ext uri="{BB962C8B-B14F-4D97-AF65-F5344CB8AC3E}">
        <p14:creationId xmlns:p14="http://schemas.microsoft.com/office/powerpoint/2010/main" val="3217763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" name="Rectangle 57">
            <a:extLst>
              <a:ext uri="{FF2B5EF4-FFF2-40B4-BE49-F238E27FC236}">
                <a16:creationId xmlns:a16="http://schemas.microsoft.com/office/drawing/2014/main" id="{F94AA2BD-2E3F-4B1D-8127-5744B81153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06832405-988C-2668-6DCF-470E5CD5C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987552"/>
            <a:ext cx="4485861" cy="1088136"/>
          </a:xfrm>
        </p:spPr>
        <p:txBody>
          <a:bodyPr anchor="b">
            <a:normAutofit/>
          </a:bodyPr>
          <a:lstStyle/>
          <a:p>
            <a:r>
              <a:rPr lang="hu-HU" sz="3400" b="1"/>
              <a:t>Kirándulások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4BD02261-2DC8-4AA8-9E16-7751AE892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D752CF2-2291-40B5-B462-C17B174C1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6000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FE526D6-593A-E46A-C7C6-AEC1D046E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290" y="2688336"/>
            <a:ext cx="5066522" cy="3584448"/>
          </a:xfrm>
        </p:spPr>
        <p:txBody>
          <a:bodyPr anchor="t">
            <a:noAutofit/>
          </a:bodyPr>
          <a:lstStyle/>
          <a:p>
            <a:r>
              <a:rPr lang="hu-H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Az iskola gondoskodott a szabadidő hasznos eltöltéséről is, minden hétfőn az üzenőfalon fel lehetett iratkozni fakultatív programokra, de természetesen lehetőségünk volt magunknak is megszervezni a szabadidős elfoglaltságot. </a:t>
            </a:r>
          </a:p>
          <a:p>
            <a:r>
              <a:rPr lang="hu-H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Lindau</a:t>
            </a:r>
            <a:r>
              <a:rPr lang="hu-H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csodálatos lehetőségeket nyújtott a szabadidőnk hasznos eltöltésére, hiszen három ország határán fekszik, az Alpok és a </a:t>
            </a:r>
            <a:r>
              <a:rPr lang="hu-H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Bodensee</a:t>
            </a:r>
            <a:r>
              <a:rPr lang="hu-H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öleli körül. </a:t>
            </a:r>
          </a:p>
          <a:p>
            <a:r>
              <a:rPr lang="hu-H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Számos szervezett, közös kiránduláson vettem részt kint tartózkodásom ideje alatt, ami hozzájárult ország ismereteim bővítéséhez. Megismeretem a </a:t>
            </a:r>
            <a:r>
              <a:rPr lang="hu-H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Bodeni</a:t>
            </a:r>
            <a:r>
              <a:rPr lang="hu-H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-tó környékét, amely különleges adottságokkal jellemezhető vidék, hiszen három ország határán fekszik. Így lehetőségem nyílt Németország, Svájc és Ausztria jelentős turisztikai pontjait és kulturális jellemzőit megismerni. </a:t>
            </a:r>
            <a:endParaRPr lang="hu-HU" sz="1600" dirty="0"/>
          </a:p>
        </p:txBody>
      </p:sp>
      <p:pic>
        <p:nvPicPr>
          <p:cNvPr id="7" name="Kép 6" descr="A képen ruházat, kültéri, személy, ég látható&#10;&#10;Automatikusan generált leírás">
            <a:extLst>
              <a:ext uri="{FF2B5EF4-FFF2-40B4-BE49-F238E27FC236}">
                <a16:creationId xmlns:a16="http://schemas.microsoft.com/office/drawing/2014/main" id="{AF9037A1-ACA2-638E-4995-3C630DFD80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2" r="14995" b="2"/>
          <a:stretch/>
        </p:blipFill>
        <p:spPr>
          <a:xfrm>
            <a:off x="5308052" y="10"/>
            <a:ext cx="6883948" cy="6857990"/>
          </a:xfrm>
          <a:custGeom>
            <a:avLst/>
            <a:gdLst/>
            <a:ahLst/>
            <a:cxnLst/>
            <a:rect l="l" t="t" r="r" b="b"/>
            <a:pathLst>
              <a:path w="6883948" h="6858000">
                <a:moveTo>
                  <a:pt x="365648" y="0"/>
                </a:moveTo>
                <a:lnTo>
                  <a:pt x="6883948" y="0"/>
                </a:lnTo>
                <a:lnTo>
                  <a:pt x="6883948" y="6858000"/>
                </a:lnTo>
                <a:lnTo>
                  <a:pt x="365648" y="6858000"/>
                </a:lnTo>
                <a:lnTo>
                  <a:pt x="360213" y="6835050"/>
                </a:lnTo>
                <a:cubicBezTo>
                  <a:pt x="128263" y="5788167"/>
                  <a:pt x="0" y="4637179"/>
                  <a:pt x="0" y="3429001"/>
                </a:cubicBezTo>
                <a:cubicBezTo>
                  <a:pt x="0" y="2220824"/>
                  <a:pt x="128263" y="1069835"/>
                  <a:pt x="360213" y="22952"/>
                </a:cubicBezTo>
                <a:close/>
              </a:path>
            </a:pathLst>
          </a:custGeom>
          <a:effectLst>
            <a:outerShdw blurRad="50800" dist="38100" dir="10800000" algn="r" rotWithShape="0">
              <a:schemeClr val="bg1">
                <a:lumMod val="85000"/>
                <a:alpha val="3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90974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97F2596A-1E6B-B1CD-9576-C16DEF0D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07" y="1153571"/>
            <a:ext cx="3200400" cy="4461163"/>
          </a:xfrm>
        </p:spPr>
        <p:txBody>
          <a:bodyPr>
            <a:normAutofit/>
          </a:bodyPr>
          <a:lstStyle/>
          <a:p>
            <a:r>
              <a:rPr lang="hu-HU" dirty="0">
                <a:solidFill>
                  <a:srgbClr val="FFFFFF"/>
                </a:solidFill>
              </a:rPr>
              <a:t>Eredmények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08FDCD9-A1E3-1953-800A-E3CEC6CDD1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7272" y="591344"/>
            <a:ext cx="7821528" cy="5585619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hu-H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mobilitásom tanulási eredményei többek között a következők, melyeket a későbbiekben hasznosítani tudok: </a:t>
            </a:r>
            <a:endParaRPr lang="hu-H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1000"/>
              </a:spcAft>
              <a:buFont typeface="Calibri" panose="020F0502020204030204" pitchFamily="34" charset="0"/>
              <a:buChar char="-"/>
            </a:pPr>
            <a:r>
              <a:rPr lang="hu-H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szókincsbővítéshez nagyon sok játékos feladat gyűjteményt kaptam, amit a majd óráimon szeretnék hasznosítani.</a:t>
            </a:r>
            <a:endParaRPr lang="hu-HU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1000"/>
              </a:spcAft>
              <a:buFont typeface="Calibri" panose="020F0502020204030204" pitchFamily="34" charset="0"/>
              <a:buChar char="-"/>
            </a:pPr>
            <a:r>
              <a:rPr lang="hu-H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közel 30 új módszert ismeretem meg, melyekkel óráimon elősegíthetem a nyelvtani alapismeretek elsajátítását</a:t>
            </a:r>
            <a:endParaRPr lang="hu-HU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1000"/>
              </a:spcAft>
              <a:buFont typeface="Calibri" panose="020F0502020204030204" pitchFamily="34" charset="0"/>
              <a:buChar char="-"/>
            </a:pPr>
            <a:r>
              <a:rPr lang="hu-H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megismertem, kipróbáltam és megtanultam 8-10 olyan játékot, melyek segítségével óráimon elősegíthetem a német nyelvű kommunikációt és diákjaimat nagy mértékben önálló nyelvhasználatra motiválhatom</a:t>
            </a:r>
            <a:endParaRPr lang="hu-HU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1000"/>
              </a:spcAft>
              <a:buFont typeface="Calibri" panose="020F0502020204030204" pitchFamily="34" charset="0"/>
              <a:buChar char="-"/>
            </a:pPr>
            <a:r>
              <a:rPr lang="hu-H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közös kommunikációs játékok és beszélgetések során a foglalkozásokon, olyan játékokat játszottunk, amelyek nemcsak a beszéd gyakorlására alkalmasak, de közösség-és érzelmi fejlesztő foglalkozásokon is kiválóan felhasználhatók. </a:t>
            </a:r>
            <a:endParaRPr lang="hu-HU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1000"/>
              </a:spcAft>
              <a:buFont typeface="Calibri" panose="020F0502020204030204" pitchFamily="34" charset="0"/>
              <a:buChar char="-"/>
            </a:pPr>
            <a:r>
              <a:rPr lang="hu-H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közös kirándulások és beszélgetések alkalmával nagyon sok kulturális információhoz jutottam</a:t>
            </a:r>
            <a:endParaRPr lang="hu-HU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hu-HU" sz="1800" dirty="0"/>
          </a:p>
        </p:txBody>
      </p:sp>
    </p:spTree>
    <p:extLst>
      <p:ext uri="{BB962C8B-B14F-4D97-AF65-F5344CB8AC3E}">
        <p14:creationId xmlns:p14="http://schemas.microsoft.com/office/powerpoint/2010/main" val="4028522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3F5877B-98C7-49DD-83AB-0F6F57CB6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Kép 6" descr="A képen kültéri, ruházat, esernyő, személy látható&#10;&#10;Automatikusan generált leírás">
            <a:extLst>
              <a:ext uri="{FF2B5EF4-FFF2-40B4-BE49-F238E27FC236}">
                <a16:creationId xmlns:a16="http://schemas.microsoft.com/office/drawing/2014/main" id="{41E6BD48-BA67-2528-2232-0B562D7E67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35"/>
          <a:stretch/>
        </p:blipFill>
        <p:spPr>
          <a:xfrm>
            <a:off x="7364078" y="-18"/>
            <a:ext cx="4827922" cy="6857999"/>
          </a:xfrm>
          <a:custGeom>
            <a:avLst/>
            <a:gdLst/>
            <a:ahLst/>
            <a:cxnLst/>
            <a:rect l="l" t="t" r="r" b="b"/>
            <a:pathLst>
              <a:path w="4827922" h="6858000">
                <a:moveTo>
                  <a:pt x="4441" y="0"/>
                </a:moveTo>
                <a:lnTo>
                  <a:pt x="4827922" y="0"/>
                </a:lnTo>
                <a:lnTo>
                  <a:pt x="4827922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</p:spPr>
      </p:pic>
      <p:pic>
        <p:nvPicPr>
          <p:cNvPr id="5" name="Kép 4" descr="A képen ruházat, épület, lábbelik, személy látható&#10;&#10;Automatikusan generált leírás">
            <a:extLst>
              <a:ext uri="{FF2B5EF4-FFF2-40B4-BE49-F238E27FC236}">
                <a16:creationId xmlns:a16="http://schemas.microsoft.com/office/drawing/2014/main" id="{ABC620AD-5BE3-D415-1E20-49C77EDF75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5"/>
          <a:stretch/>
        </p:blipFill>
        <p:spPr>
          <a:xfrm>
            <a:off x="3119360" y="18"/>
            <a:ext cx="4966290" cy="6857999"/>
          </a:xfrm>
          <a:custGeom>
            <a:avLst/>
            <a:gdLst/>
            <a:ahLst/>
            <a:cxnLst/>
            <a:rect l="l" t="t" r="r" b="b"/>
            <a:pathLst>
              <a:path w="4966290" h="6857999">
                <a:moveTo>
                  <a:pt x="0" y="0"/>
                </a:moveTo>
                <a:lnTo>
                  <a:pt x="4188230" y="0"/>
                </a:lnTo>
                <a:lnTo>
                  <a:pt x="4295735" y="210478"/>
                </a:lnTo>
                <a:cubicBezTo>
                  <a:pt x="4719089" y="1127919"/>
                  <a:pt x="4966290" y="2233909"/>
                  <a:pt x="4966290" y="3424428"/>
                </a:cubicBezTo>
                <a:cubicBezTo>
                  <a:pt x="4966290" y="4614948"/>
                  <a:pt x="4719089" y="5720938"/>
                  <a:pt x="4295735" y="6638378"/>
                </a:cubicBezTo>
                <a:lnTo>
                  <a:pt x="4183560" y="6857999"/>
                </a:lnTo>
                <a:lnTo>
                  <a:pt x="53039" y="6857999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</p:spPr>
      </p:pic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4EA91930-66BC-4C41-B4F5-C31EB216F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6313CF8F-B436-401E-9575-DE0F8E8B5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98E530DE-3852-7FAF-D81C-A66490FF1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1038"/>
            <a:ext cx="2804504" cy="1325563"/>
          </a:xfrm>
        </p:spPr>
        <p:txBody>
          <a:bodyPr anchor="ctr">
            <a:normAutofit/>
          </a:bodyPr>
          <a:lstStyle/>
          <a:p>
            <a:r>
              <a:rPr lang="hu-HU" sz="2800" b="1" dirty="0"/>
              <a:t>Zárszó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A38CFE9-C30A-4551-ACCB-D5808FBC39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7EF550F-47CE-4FB2-9DAC-12AD835C8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EAF597A-A355-E457-0C72-124DC3220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15" y="2258171"/>
            <a:ext cx="3632221" cy="3918792"/>
          </a:xfrm>
        </p:spPr>
        <p:txBody>
          <a:bodyPr>
            <a:normAutofit/>
          </a:bodyPr>
          <a:lstStyle/>
          <a:p>
            <a:r>
              <a:rPr lang="hu-H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hu-H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lindaui</a:t>
            </a:r>
            <a:r>
              <a:rPr lang="hu-H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nyelviképzésről elmondható, hogy igazi feltöltődést jelentett szakmailag és minden egyéb szempontból. </a:t>
            </a:r>
          </a:p>
          <a:p>
            <a:r>
              <a:rPr lang="hu-H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Minden évben szüksége lenne hasonló élményekre minden pedagógusnak.</a:t>
            </a:r>
            <a:endParaRPr lang="hu-H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sz="1800" dirty="0"/>
          </a:p>
        </p:txBody>
      </p:sp>
    </p:spTree>
    <p:extLst>
      <p:ext uri="{BB962C8B-B14F-4D97-AF65-F5344CB8AC3E}">
        <p14:creationId xmlns:p14="http://schemas.microsoft.com/office/powerpoint/2010/main" val="232589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98D05341-0ECB-B123-72D8-A652A3BF5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764" y="3087042"/>
            <a:ext cx="5104938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 b="1" dirty="0" err="1"/>
              <a:t>Köszönöm</a:t>
            </a:r>
            <a:r>
              <a:rPr lang="en-US" sz="4200" b="1" dirty="0"/>
              <a:t> a </a:t>
            </a:r>
            <a:r>
              <a:rPr lang="en-US" sz="4200" b="1" dirty="0" err="1"/>
              <a:t>megtisztelő</a:t>
            </a:r>
            <a:r>
              <a:rPr lang="en-US" sz="4200" b="1" dirty="0"/>
              <a:t> </a:t>
            </a:r>
            <a:r>
              <a:rPr lang="en-US" sz="4200" b="1" dirty="0" err="1"/>
              <a:t>figyelmet</a:t>
            </a:r>
            <a:r>
              <a:rPr lang="en-US" sz="4200" b="1" dirty="0"/>
              <a:t>!</a:t>
            </a:r>
          </a:p>
        </p:txBody>
      </p:sp>
      <p:sp>
        <p:nvSpPr>
          <p:cNvPr id="30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Tartalom helye 10" descr="A képen ruházat, személy, mosoly, nő látható&#10;&#10;Automatikusan generált leírás">
            <a:extLst>
              <a:ext uri="{FF2B5EF4-FFF2-40B4-BE49-F238E27FC236}">
                <a16:creationId xmlns:a16="http://schemas.microsoft.com/office/drawing/2014/main" id="{D868E684-0A00-18EA-83F6-5F4E473248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2" r="1110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391271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462</Words>
  <Application>Microsoft Office PowerPoint</Application>
  <PresentationFormat>Szélesvásznú</PresentationFormat>
  <Paragraphs>37</Paragraphs>
  <Slides>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Office-téma</vt:lpstr>
      <vt:lpstr> Két hét Lindauban,  a Bodensee partján </vt:lpstr>
      <vt:lpstr>Bevezetés</vt:lpstr>
      <vt:lpstr>KÉPZÉS</vt:lpstr>
      <vt:lpstr>Kirándulások</vt:lpstr>
      <vt:lpstr>Eredmények</vt:lpstr>
      <vt:lpstr>Zárszó</vt:lpstr>
      <vt:lpstr>Köszönöm a megtisztelő figyelmet!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Két hét Lindauban,  a Bodensee partján </dc:title>
  <dc:creator>Keszei Viktória</dc:creator>
  <cp:lastModifiedBy>Keszei Viktória</cp:lastModifiedBy>
  <cp:revision>4</cp:revision>
  <dcterms:created xsi:type="dcterms:W3CDTF">2023-09-09T13:03:20Z</dcterms:created>
  <dcterms:modified xsi:type="dcterms:W3CDTF">2023-09-09T13:34:51Z</dcterms:modified>
</cp:coreProperties>
</file>