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PT Sans Narrow"/>
      <p:regular r:id="rId34"/>
      <p:bold r:id="rId35"/>
    </p:embeddedFont>
    <p:embeddedFont>
      <p:font typeface="Open Sans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PTSansNarrow-bold.fntdata"/><Relationship Id="rId12" Type="http://schemas.openxmlformats.org/officeDocument/2006/relationships/slide" Target="slides/slide7.xml"/><Relationship Id="rId34" Type="http://schemas.openxmlformats.org/officeDocument/2006/relationships/font" Target="fonts/PTSansNarrow-regular.fntdata"/><Relationship Id="rId15" Type="http://schemas.openxmlformats.org/officeDocument/2006/relationships/slide" Target="slides/slide10.xml"/><Relationship Id="rId37" Type="http://schemas.openxmlformats.org/officeDocument/2006/relationships/font" Target="fonts/OpenSans-bold.fntdata"/><Relationship Id="rId14" Type="http://schemas.openxmlformats.org/officeDocument/2006/relationships/slide" Target="slides/slide9.xml"/><Relationship Id="rId36" Type="http://schemas.openxmlformats.org/officeDocument/2006/relationships/font" Target="fonts/OpenSans-regular.fntdata"/><Relationship Id="rId17" Type="http://schemas.openxmlformats.org/officeDocument/2006/relationships/slide" Target="slides/slide12.xml"/><Relationship Id="rId39" Type="http://schemas.openxmlformats.org/officeDocument/2006/relationships/font" Target="fonts/OpenSans-boldItalic.fntdata"/><Relationship Id="rId16" Type="http://schemas.openxmlformats.org/officeDocument/2006/relationships/slide" Target="slides/slide11.xml"/><Relationship Id="rId38" Type="http://schemas.openxmlformats.org/officeDocument/2006/relationships/font" Target="fonts/OpenSans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4e70c7c0e5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4e70c7c0e5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4e70c7c0e5_0_3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4e70c7c0e5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4e70c7c0e5_0_3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4e70c7c0e5_0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4e70c7c0e5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4e70c7c0e5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4e70c7c0e5_0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4e70c7c0e5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4e70c7c0e5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4e70c7c0e5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4e70c7c0e5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4e70c7c0e5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4e70c7c0e5_0_3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4e70c7c0e5_0_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4e70c7c0e5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4e70c7c0e5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4e70c7c0e5_0_4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4e70c7c0e5_0_4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4e70c7c0e5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4e70c7c0e5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4e70c7c0e5_0_4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4e70c7c0e5_0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4e70c7c0e5_0_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4e70c7c0e5_0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4e70c7c0e5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4e70c7c0e5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4e70c7c0e5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4e70c7c0e5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4e70c7c0e5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4e70c7c0e5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4e70c7c0e5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4e70c7c0e5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4eae13f6e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4eae13f6e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4e70c7c0e5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4e70c7c0e5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4e70c7c0e5_0_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4e70c7c0e5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4e70c7c0e5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4e70c7c0e5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4e70c7c0e5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4e70c7c0e5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4e70c7c0e5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4e70c7c0e5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4e70c7c0e5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4e70c7c0e5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4e70c7c0e5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4e70c7c0e5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4e70c7c0e5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4e70c7c0e5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4e70c7c0e5_0_3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4e70c7c0e5_0_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Relationship Id="rId4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Relationship Id="rId4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Relationship Id="rId4" Type="http://schemas.openxmlformats.org/officeDocument/2006/relationships/image" Target="../media/image24.jpg"/><Relationship Id="rId5" Type="http://schemas.openxmlformats.org/officeDocument/2006/relationships/image" Target="../media/image3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jpg"/><Relationship Id="rId4" Type="http://schemas.openxmlformats.org/officeDocument/2006/relationships/image" Target="../media/image2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jpg"/><Relationship Id="rId4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9.jpg"/><Relationship Id="rId4" Type="http://schemas.openxmlformats.org/officeDocument/2006/relationships/image" Target="../media/image44.jpg"/><Relationship Id="rId5" Type="http://schemas.openxmlformats.org/officeDocument/2006/relationships/image" Target="../media/image4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jpg"/><Relationship Id="rId4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jpg"/><Relationship Id="rId4" Type="http://schemas.openxmlformats.org/officeDocument/2006/relationships/image" Target="../media/image3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9.jpg"/><Relationship Id="rId4" Type="http://schemas.openxmlformats.org/officeDocument/2006/relationships/image" Target="../media/image5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jpg"/><Relationship Id="rId4" Type="http://schemas.openxmlformats.org/officeDocument/2006/relationships/image" Target="../media/image4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7.jpg"/><Relationship Id="rId4" Type="http://schemas.openxmlformats.org/officeDocument/2006/relationships/image" Target="../media/image52.jpg"/><Relationship Id="rId5" Type="http://schemas.openxmlformats.org/officeDocument/2006/relationships/image" Target="../media/image4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Relationship Id="rId4" Type="http://schemas.openxmlformats.org/officeDocument/2006/relationships/image" Target="../media/image2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jpg"/><Relationship Id="rId4" Type="http://schemas.openxmlformats.org/officeDocument/2006/relationships/image" Target="../media/image4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jpg"/><Relationship Id="rId4" Type="http://schemas.openxmlformats.org/officeDocument/2006/relationships/image" Target="../media/image3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2.jpg"/><Relationship Id="rId4" Type="http://schemas.openxmlformats.org/officeDocument/2006/relationships/image" Target="../media/image4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1.jpg"/><Relationship Id="rId5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baamboozle.com/" TargetMode="External"/><Relationship Id="rId4" Type="http://schemas.openxmlformats.org/officeDocument/2006/relationships/hyperlink" Target="https://www.baamboozle.com/game/1629208" TargetMode="External"/><Relationship Id="rId5" Type="http://schemas.openxmlformats.org/officeDocument/2006/relationships/image" Target="../media/image3.jpg"/><Relationship Id="rId6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Relationship Id="rId4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25" y="1466889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6900"/>
              <a:t>Ciprus</a:t>
            </a:r>
            <a:endParaRPr sz="6900"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972025" y="2802275"/>
            <a:ext cx="7200900" cy="11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u" sz="2600"/>
              <a:t>2023.04.24-05.02</a:t>
            </a:r>
            <a:endParaRPr b="1"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u" sz="2600"/>
              <a:t>Juhász-Szabó Réka &amp; Szarka-Benkő Anna</a:t>
            </a:r>
            <a:endParaRPr b="1" sz="2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275" y="152438"/>
            <a:ext cx="6426399" cy="4838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200925" y="9685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Iskola után…</a:t>
            </a:r>
            <a:endParaRPr/>
          </a:p>
        </p:txBody>
      </p:sp>
      <p:pic>
        <p:nvPicPr>
          <p:cNvPr id="130" name="Google Shape;130;p23"/>
          <p:cNvPicPr preferRelativeResize="0"/>
          <p:nvPr/>
        </p:nvPicPr>
        <p:blipFill rotWithShape="1">
          <a:blip r:embed="rId3">
            <a:alphaModFix/>
          </a:blip>
          <a:srcRect b="2190" l="6240" r="8508" t="18180"/>
          <a:stretch/>
        </p:blipFill>
        <p:spPr>
          <a:xfrm>
            <a:off x="2901450" y="527551"/>
            <a:ext cx="6242550" cy="4390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800" y="152400"/>
            <a:ext cx="36432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3202" y="152400"/>
            <a:ext cx="36432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550" y="152438"/>
            <a:ext cx="6426399" cy="4838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0226" y="1028600"/>
            <a:ext cx="2323775" cy="308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3225" y="1042500"/>
            <a:ext cx="4062100" cy="305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9125" y="595550"/>
            <a:ext cx="3147924" cy="4180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96074" y="595550"/>
            <a:ext cx="3147924" cy="41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/>
          <p:nvPr>
            <p:ph type="title"/>
          </p:nvPr>
        </p:nvSpPr>
        <p:spPr>
          <a:xfrm>
            <a:off x="216725" y="1918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A tanfolyam zárása</a:t>
            </a:r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 rotWithShape="1">
          <a:blip r:embed="rId3">
            <a:alphaModFix/>
          </a:blip>
          <a:srcRect b="13946" l="12930" r="0" t="16566"/>
          <a:stretch/>
        </p:blipFill>
        <p:spPr>
          <a:xfrm>
            <a:off x="5107048" y="899225"/>
            <a:ext cx="3850251" cy="40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625" y="899225"/>
            <a:ext cx="4584899" cy="40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/>
          <p:nvPr>
            <p:ph type="title"/>
          </p:nvPr>
        </p:nvSpPr>
        <p:spPr>
          <a:xfrm>
            <a:off x="232575" y="17597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Szabadidőben</a:t>
            </a:r>
            <a:endParaRPr/>
          </a:p>
        </p:txBody>
      </p:sp>
      <p:pic>
        <p:nvPicPr>
          <p:cNvPr id="162" name="Google Shape;162;p28"/>
          <p:cNvPicPr preferRelativeResize="0"/>
          <p:nvPr/>
        </p:nvPicPr>
        <p:blipFill rotWithShape="1">
          <a:blip r:embed="rId3">
            <a:alphaModFix/>
          </a:blip>
          <a:srcRect b="0" l="0" r="17150" t="0"/>
          <a:stretch/>
        </p:blipFill>
        <p:spPr>
          <a:xfrm>
            <a:off x="152400" y="988300"/>
            <a:ext cx="4419599" cy="395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0224" y="1358875"/>
            <a:ext cx="4267203" cy="3212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25" y="136575"/>
            <a:ext cx="4320548" cy="325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2350" y="1616876"/>
            <a:ext cx="4424274" cy="333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0"/>
          <p:cNvPicPr preferRelativeResize="0"/>
          <p:nvPr/>
        </p:nvPicPr>
        <p:blipFill rotWithShape="1">
          <a:blip r:embed="rId3">
            <a:alphaModFix/>
          </a:blip>
          <a:srcRect b="22941" l="0" r="0" t="-3775"/>
          <a:stretch/>
        </p:blipFill>
        <p:spPr>
          <a:xfrm>
            <a:off x="0" y="94773"/>
            <a:ext cx="3643199" cy="318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0"/>
          <p:cNvPicPr preferRelativeResize="0"/>
          <p:nvPr/>
        </p:nvPicPr>
        <p:blipFill rotWithShape="1">
          <a:blip r:embed="rId4">
            <a:alphaModFix/>
          </a:blip>
          <a:srcRect b="15790" l="0" r="0" t="17132"/>
          <a:stretch/>
        </p:blipFill>
        <p:spPr>
          <a:xfrm>
            <a:off x="2888825" y="1693400"/>
            <a:ext cx="3872698" cy="3450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 rotWithShape="1">
          <a:blip r:embed="rId5">
            <a:alphaModFix/>
          </a:blip>
          <a:srcRect b="8739" l="0" r="0" t="17017"/>
          <a:stretch/>
        </p:blipFill>
        <p:spPr>
          <a:xfrm>
            <a:off x="5500800" y="0"/>
            <a:ext cx="3643199" cy="35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4772198" cy="359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3975" y="1878950"/>
            <a:ext cx="4350024" cy="326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191600"/>
            <a:ext cx="4260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 sz="3400"/>
              <a:t>Bayswater, Limassol</a:t>
            </a:r>
            <a:endParaRPr sz="3400"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137600" y="1452900"/>
            <a:ext cx="49794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hu" sz="2400"/>
              <a:t>angol nyelvtanfolyam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hu" sz="2400"/>
              <a:t>kb. 14 fős csoportban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hu" sz="2400"/>
              <a:t>előzetes szintfelmérő alapján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hu" sz="2400"/>
              <a:t>9-12:20+ 1 órás modul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hu" sz="2400"/>
              <a:t>záróteszt</a:t>
            </a:r>
            <a:endParaRPr sz="2400"/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000" y="152400"/>
            <a:ext cx="36432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25" y="89700"/>
            <a:ext cx="4708352" cy="354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6050" y="1798900"/>
            <a:ext cx="4287949" cy="322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 txBox="1"/>
          <p:nvPr>
            <p:ph type="title"/>
          </p:nvPr>
        </p:nvSpPr>
        <p:spPr>
          <a:xfrm>
            <a:off x="169275" y="16017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Páfosz</a:t>
            </a:r>
            <a:endParaRPr/>
          </a:p>
        </p:txBody>
      </p:sp>
      <p:pic>
        <p:nvPicPr>
          <p:cNvPr id="194" name="Google Shape;194;p33"/>
          <p:cNvPicPr preferRelativeResize="0"/>
          <p:nvPr/>
        </p:nvPicPr>
        <p:blipFill rotWithShape="1">
          <a:blip r:embed="rId3">
            <a:alphaModFix/>
          </a:blip>
          <a:srcRect b="0" l="9338" r="0" t="0"/>
          <a:stretch/>
        </p:blipFill>
        <p:spPr>
          <a:xfrm>
            <a:off x="4572000" y="0"/>
            <a:ext cx="4572001" cy="379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3"/>
          <p:cNvPicPr preferRelativeResize="0"/>
          <p:nvPr/>
        </p:nvPicPr>
        <p:blipFill rotWithShape="1">
          <a:blip r:embed="rId4">
            <a:alphaModFix/>
          </a:blip>
          <a:srcRect b="0" l="0" r="7927" t="0"/>
          <a:stretch/>
        </p:blipFill>
        <p:spPr>
          <a:xfrm>
            <a:off x="0" y="1489600"/>
            <a:ext cx="4468250" cy="365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4894"/>
            <a:ext cx="5029074" cy="378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475" y="1754475"/>
            <a:ext cx="4304952" cy="324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5"/>
          <p:cNvPicPr preferRelativeResize="0"/>
          <p:nvPr/>
        </p:nvPicPr>
        <p:blipFill rotWithShape="1">
          <a:blip r:embed="rId3">
            <a:alphaModFix/>
          </a:blip>
          <a:srcRect b="0" l="5123" r="0" t="0"/>
          <a:stretch/>
        </p:blipFill>
        <p:spPr>
          <a:xfrm>
            <a:off x="274325" y="164200"/>
            <a:ext cx="5918976" cy="4697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9143" y="164200"/>
            <a:ext cx="2927258" cy="2204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5"/>
          <p:cNvPicPr preferRelativeResize="0"/>
          <p:nvPr/>
        </p:nvPicPr>
        <p:blipFill rotWithShape="1">
          <a:blip r:embed="rId5">
            <a:alphaModFix/>
          </a:blip>
          <a:srcRect b="0" l="0" r="21173" t="14471"/>
          <a:stretch/>
        </p:blipFill>
        <p:spPr>
          <a:xfrm>
            <a:off x="6279150" y="2470150"/>
            <a:ext cx="2927252" cy="239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Lárnaka</a:t>
            </a:r>
            <a:endParaRPr/>
          </a:p>
        </p:txBody>
      </p:sp>
      <p:pic>
        <p:nvPicPr>
          <p:cNvPr id="214" name="Google Shape;21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7796" y="231605"/>
            <a:ext cx="3767901" cy="5020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304825"/>
            <a:ext cx="4911960" cy="3686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7"/>
          <p:cNvSpPr txBox="1"/>
          <p:nvPr/>
        </p:nvSpPr>
        <p:spPr>
          <a:xfrm>
            <a:off x="348350" y="386450"/>
            <a:ext cx="2988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u" sz="32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Nicosia</a:t>
            </a:r>
            <a:endParaRPr b="1" sz="32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221" name="Google Shape;22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6825" y="152400"/>
            <a:ext cx="3631293" cy="483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8944" y="1063550"/>
            <a:ext cx="2857632" cy="3807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600" y="152400"/>
            <a:ext cx="3631293" cy="483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6818" y="152400"/>
            <a:ext cx="3631293" cy="4838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9"/>
          <p:cNvSpPr txBox="1"/>
          <p:nvPr/>
        </p:nvSpPr>
        <p:spPr>
          <a:xfrm>
            <a:off x="397325" y="451750"/>
            <a:ext cx="1861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u" sz="3200">
                <a:solidFill>
                  <a:schemeClr val="accent1"/>
                </a:solidFill>
                <a:highlight>
                  <a:srgbClr val="FFFFFF"/>
                </a:highlight>
                <a:latin typeface="PT Sans Narrow"/>
                <a:ea typeface="PT Sans Narrow"/>
                <a:cs typeface="PT Sans Narrow"/>
                <a:sym typeface="PT Sans Narrow"/>
              </a:rPr>
              <a:t>Ayia Napa</a:t>
            </a:r>
            <a:endParaRPr b="1" sz="25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234" name="Google Shape;23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1400" y="152400"/>
            <a:ext cx="3631293" cy="483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81250"/>
            <a:ext cx="4943376" cy="3709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Hazaút</a:t>
            </a:r>
            <a:endParaRPr/>
          </a:p>
        </p:txBody>
      </p:sp>
      <p:pic>
        <p:nvPicPr>
          <p:cNvPr id="241" name="Google Shape;241;p40"/>
          <p:cNvPicPr preferRelativeResize="0"/>
          <p:nvPr/>
        </p:nvPicPr>
        <p:blipFill rotWithShape="1">
          <a:blip r:embed="rId3">
            <a:alphaModFix/>
          </a:blip>
          <a:srcRect b="6197" l="5542" r="2858" t="6153"/>
          <a:stretch/>
        </p:blipFill>
        <p:spPr>
          <a:xfrm>
            <a:off x="2615485" y="445025"/>
            <a:ext cx="6311793" cy="454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Tanulás változatosan</a:t>
            </a:r>
            <a:endParaRPr/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hu" sz="2600"/>
              <a:t>Frontális oktatás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hu" sz="2600"/>
              <a:t>Önálló és páros feladatok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hu" sz="2600"/>
              <a:t>Kiscsoportos feladatok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hu" sz="2600"/>
              <a:t>Játékok</a:t>
            </a:r>
            <a:endParaRPr sz="2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100"/>
            <a:ext cx="4572001" cy="3442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53403"/>
            <a:ext cx="4572001" cy="3442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475" y="409888"/>
            <a:ext cx="3519195" cy="4674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4050" y="409887"/>
            <a:ext cx="3519199" cy="4674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 b="0" l="24079" r="24228" t="0"/>
          <a:stretch/>
        </p:blipFill>
        <p:spPr>
          <a:xfrm>
            <a:off x="6275600" y="200475"/>
            <a:ext cx="2868398" cy="417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 rotWithShape="1">
          <a:blip r:embed="rId4">
            <a:alphaModFix/>
          </a:blip>
          <a:srcRect b="-11495" l="8380" r="-8380" t="0"/>
          <a:stretch/>
        </p:blipFill>
        <p:spPr>
          <a:xfrm>
            <a:off x="107772" y="200475"/>
            <a:ext cx="4464225" cy="3642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 rotWithShape="1">
          <a:blip r:embed="rId5">
            <a:alphaModFix/>
          </a:blip>
          <a:srcRect b="17183" l="0" r="0" t="8140"/>
          <a:stretch/>
        </p:blipFill>
        <p:spPr>
          <a:xfrm>
            <a:off x="3502875" y="2115425"/>
            <a:ext cx="2935875" cy="29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623400" y="380305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u="sng">
                <a:solidFill>
                  <a:schemeClr val="hlink"/>
                </a:solidFill>
                <a:hlinkClick r:id="rId3"/>
              </a:rPr>
              <a:t>https://www.baamboozle.com/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u="sng">
                <a:solidFill>
                  <a:schemeClr val="hlink"/>
                </a:solidFill>
                <a:hlinkClick r:id="rId4"/>
              </a:rPr>
              <a:t>https://www.baamboozle.com/game/1629208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9"/>
          <p:cNvPicPr preferRelativeResize="0"/>
          <p:nvPr/>
        </p:nvPicPr>
        <p:blipFill rotWithShape="1">
          <a:blip r:embed="rId5">
            <a:alphaModFix/>
          </a:blip>
          <a:srcRect b="0" l="4753" r="5905" t="6855"/>
          <a:stretch/>
        </p:blipFill>
        <p:spPr>
          <a:xfrm>
            <a:off x="196950" y="368725"/>
            <a:ext cx="4375050" cy="343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 rotWithShape="1">
          <a:blip r:embed="rId6">
            <a:alphaModFix/>
          </a:blip>
          <a:srcRect b="17577" l="5909" r="0" t="6854"/>
          <a:stretch/>
        </p:blipFill>
        <p:spPr>
          <a:xfrm>
            <a:off x="4746450" y="574475"/>
            <a:ext cx="4998948" cy="3022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248375" y="6520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Projektek</a:t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 b="19585" l="0" r="0" t="10544"/>
          <a:stretch/>
        </p:blipFill>
        <p:spPr>
          <a:xfrm>
            <a:off x="661500" y="803950"/>
            <a:ext cx="3996648" cy="353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 rotWithShape="1">
          <a:blip r:embed="rId4">
            <a:alphaModFix/>
          </a:blip>
          <a:srcRect b="-22534" l="0" r="0" t="-14452"/>
          <a:stretch/>
        </p:blipFill>
        <p:spPr>
          <a:xfrm>
            <a:off x="4943025" y="299475"/>
            <a:ext cx="3825949" cy="4844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 rotWithShape="1">
          <a:blip r:embed="rId3">
            <a:alphaModFix/>
          </a:blip>
          <a:srcRect b="-3348" l="0" r="-3220" t="0"/>
          <a:stretch/>
        </p:blipFill>
        <p:spPr>
          <a:xfrm>
            <a:off x="818541" y="152400"/>
            <a:ext cx="3753459" cy="499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7422" y="152400"/>
            <a:ext cx="3182430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