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5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23.jpg"/><Relationship Id="rId5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slide" Target="/ppt/slides/slide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lta zaszló.jp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9837" y="0"/>
            <a:ext cx="10303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714348" y="15716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1" lang="hu-HU" sz="6000"/>
              <a:t>Tanulás Máltán</a:t>
            </a:r>
            <a:br>
              <a:rPr b="1" i="1" lang="hu-HU" sz="6000"/>
            </a:br>
            <a:r>
              <a:rPr b="1" i="1" lang="hu-HU" sz="6000"/>
              <a:t> 2018.07.14 – 28.</a:t>
            </a:r>
            <a:endParaRPr b="1" i="1" sz="6000"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214414" y="442913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1" lang="hu-HU">
                <a:solidFill>
                  <a:schemeClr val="dk1"/>
                </a:solidFill>
              </a:rPr>
              <a:t>Készítette: </a:t>
            </a:r>
            <a:br>
              <a:rPr b="1" i="1" lang="hu-HU">
                <a:solidFill>
                  <a:schemeClr val="dk1"/>
                </a:solidFill>
              </a:rPr>
            </a:br>
            <a:r>
              <a:rPr b="1" i="1" lang="hu-HU">
                <a:solidFill>
                  <a:schemeClr val="dk1"/>
                </a:solidFill>
              </a:rPr>
              <a:t>Boriánné Ujváry Mária</a:t>
            </a:r>
            <a:endParaRPr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MOSTA 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MOSTA ROTUNDA</a:t>
            </a:r>
            <a:endParaRPr/>
          </a:p>
        </p:txBody>
      </p:sp>
      <p:sp>
        <p:nvSpPr>
          <p:cNvPr id="166" name="Google Shape;166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KUPOLA</a:t>
            </a:r>
            <a:endParaRPr/>
          </a:p>
        </p:txBody>
      </p:sp>
      <p:pic>
        <p:nvPicPr>
          <p:cNvPr descr="Mosta Rotunda,parlament,festa 200.jpg" id="167" name="Google Shape;167;p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42" y="2857496"/>
            <a:ext cx="4320846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a Rotunda,parlament,festa 201.jpg" id="168" name="Google Shape;168;p2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389" y="3000372"/>
            <a:ext cx="4067412" cy="228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>
            <a:hlinkClick action="ppaction://hlinksldjump" r:id="rId5"/>
          </p:cNvPr>
          <p:cNvSpPr/>
          <p:nvPr/>
        </p:nvSpPr>
        <p:spPr>
          <a:xfrm>
            <a:off x="8429652" y="5786454"/>
            <a:ext cx="399474" cy="57150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8546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1454"/>
                </a:lnTo>
                <a:lnTo>
                  <a:pt x="93750" y="91454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8205"/>
                </a:lnTo>
                <a:lnTo>
                  <a:pt x="88125" y="32477"/>
                </a:lnTo>
                <a:lnTo>
                  <a:pt x="76875" y="32477"/>
                </a:lnTo>
                <a:lnTo>
                  <a:pt x="76875" y="40341"/>
                </a:lnTo>
                <a:close/>
              </a:path>
              <a:path extrusionOk="0" fill="darkenLess" h="120000" w="120000">
                <a:moveTo>
                  <a:pt x="88125" y="48205"/>
                </a:moveTo>
                <a:lnTo>
                  <a:pt x="88125" y="32477"/>
                </a:lnTo>
                <a:lnTo>
                  <a:pt x="76875" y="32477"/>
                </a:lnTo>
                <a:lnTo>
                  <a:pt x="76875" y="40341"/>
                </a:lnTo>
                <a:close/>
                <a:moveTo>
                  <a:pt x="26250" y="60000"/>
                </a:moveTo>
                <a:lnTo>
                  <a:pt x="26250" y="91454"/>
                </a:lnTo>
                <a:lnTo>
                  <a:pt x="54375" y="91454"/>
                </a:lnTo>
                <a:lnTo>
                  <a:pt x="54375" y="75727"/>
                </a:lnTo>
                <a:lnTo>
                  <a:pt x="65625" y="75727"/>
                </a:lnTo>
                <a:lnTo>
                  <a:pt x="65625" y="91454"/>
                </a:lnTo>
                <a:lnTo>
                  <a:pt x="93750" y="91454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8546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5727"/>
                </a:moveTo>
                <a:lnTo>
                  <a:pt x="65625" y="75727"/>
                </a:lnTo>
                <a:lnTo>
                  <a:pt x="65625" y="91454"/>
                </a:lnTo>
                <a:lnTo>
                  <a:pt x="54375" y="91454"/>
                </a:lnTo>
                <a:close/>
              </a:path>
              <a:path extrusionOk="0" fill="none" h="120000" w="120000">
                <a:moveTo>
                  <a:pt x="60000" y="28546"/>
                </a:moveTo>
                <a:lnTo>
                  <a:pt x="76875" y="40341"/>
                </a:lnTo>
                <a:lnTo>
                  <a:pt x="76875" y="32477"/>
                </a:lnTo>
                <a:lnTo>
                  <a:pt x="88125" y="32477"/>
                </a:lnTo>
                <a:lnTo>
                  <a:pt x="88125" y="4820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1454"/>
                </a:lnTo>
                <a:lnTo>
                  <a:pt x="26250" y="91454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40341"/>
                </a:moveTo>
                <a:lnTo>
                  <a:pt x="88125" y="4820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1454"/>
                </a:moveTo>
                <a:lnTo>
                  <a:pt x="54375" y="75727"/>
                </a:lnTo>
                <a:lnTo>
                  <a:pt x="65625" y="75727"/>
                </a:lnTo>
                <a:lnTo>
                  <a:pt x="65625" y="91454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sta Rotunda,parlament,festa 202.jpg"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2928926" y="71414"/>
            <a:ext cx="37580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MOSTA ROTUNDA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GOZO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Kompút</a:t>
            </a:r>
            <a:endParaRPr/>
          </a:p>
        </p:txBody>
      </p:sp>
      <p:sp>
        <p:nvSpPr>
          <p:cNvPr id="183" name="Google Shape;183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Victoria a főváros, vár</a:t>
            </a:r>
            <a:endParaRPr/>
          </a:p>
        </p:txBody>
      </p:sp>
      <p:pic>
        <p:nvPicPr>
          <p:cNvPr descr="Mosta Rotunda,parlament,festa 191.jpg" id="184" name="Google Shape;184;p2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2285992"/>
            <a:ext cx="4040188" cy="2270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ZO.jpg" id="185" name="Google Shape;185;p2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2285992"/>
            <a:ext cx="4041775" cy="227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>
            <a:hlinkClick action="ppaction://hlinksldjump" r:id="rId5"/>
          </p:cNvPr>
          <p:cNvSpPr/>
          <p:nvPr/>
        </p:nvSpPr>
        <p:spPr>
          <a:xfrm>
            <a:off x="8001024" y="5357826"/>
            <a:ext cx="470912" cy="35719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5867" y="60000"/>
                </a:lnTo>
                <a:lnTo>
                  <a:pt x="34400" y="60000"/>
                </a:lnTo>
                <a:lnTo>
                  <a:pt x="34400" y="105000"/>
                </a:lnTo>
                <a:lnTo>
                  <a:pt x="85600" y="105000"/>
                </a:lnTo>
                <a:lnTo>
                  <a:pt x="85600" y="60000"/>
                </a:lnTo>
                <a:lnTo>
                  <a:pt x="94133" y="60000"/>
                </a:lnTo>
                <a:lnTo>
                  <a:pt x="81333" y="43125"/>
                </a:lnTo>
                <a:lnTo>
                  <a:pt x="81333" y="20625"/>
                </a:lnTo>
                <a:lnTo>
                  <a:pt x="72800" y="20625"/>
                </a:lnTo>
                <a:lnTo>
                  <a:pt x="72800" y="31875"/>
                </a:lnTo>
                <a:close/>
              </a:path>
              <a:path extrusionOk="0" fill="darkenLess" h="120000" w="120000">
                <a:moveTo>
                  <a:pt x="81333" y="43125"/>
                </a:moveTo>
                <a:lnTo>
                  <a:pt x="81333" y="20625"/>
                </a:lnTo>
                <a:lnTo>
                  <a:pt x="72800" y="20625"/>
                </a:lnTo>
                <a:lnTo>
                  <a:pt x="72800" y="31875"/>
                </a:lnTo>
                <a:close/>
                <a:moveTo>
                  <a:pt x="34400" y="60000"/>
                </a:moveTo>
                <a:lnTo>
                  <a:pt x="34400" y="105000"/>
                </a:lnTo>
                <a:lnTo>
                  <a:pt x="55733" y="105000"/>
                </a:lnTo>
                <a:lnTo>
                  <a:pt x="55733" y="82500"/>
                </a:lnTo>
                <a:lnTo>
                  <a:pt x="64267" y="82500"/>
                </a:lnTo>
                <a:lnTo>
                  <a:pt x="64267" y="105000"/>
                </a:lnTo>
                <a:lnTo>
                  <a:pt x="85600" y="105000"/>
                </a:lnTo>
                <a:lnTo>
                  <a:pt x="8560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5867" y="60000"/>
                </a:lnTo>
                <a:lnTo>
                  <a:pt x="94133" y="60000"/>
                </a:lnTo>
                <a:close/>
                <a:moveTo>
                  <a:pt x="55733" y="82500"/>
                </a:moveTo>
                <a:lnTo>
                  <a:pt x="64267" y="82500"/>
                </a:lnTo>
                <a:lnTo>
                  <a:pt x="64267" y="105000"/>
                </a:lnTo>
                <a:lnTo>
                  <a:pt x="55733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2800" y="31875"/>
                </a:lnTo>
                <a:lnTo>
                  <a:pt x="72800" y="20625"/>
                </a:lnTo>
                <a:lnTo>
                  <a:pt x="81333" y="20625"/>
                </a:lnTo>
                <a:lnTo>
                  <a:pt x="81333" y="43125"/>
                </a:lnTo>
                <a:lnTo>
                  <a:pt x="94133" y="60000"/>
                </a:lnTo>
                <a:lnTo>
                  <a:pt x="85600" y="60000"/>
                </a:lnTo>
                <a:lnTo>
                  <a:pt x="85600" y="105000"/>
                </a:lnTo>
                <a:lnTo>
                  <a:pt x="34400" y="105000"/>
                </a:lnTo>
                <a:lnTo>
                  <a:pt x="34400" y="60000"/>
                </a:lnTo>
                <a:lnTo>
                  <a:pt x="25867" y="60000"/>
                </a:lnTo>
                <a:close/>
                <a:moveTo>
                  <a:pt x="72800" y="31875"/>
                </a:moveTo>
                <a:lnTo>
                  <a:pt x="81333" y="43125"/>
                </a:lnTo>
                <a:moveTo>
                  <a:pt x="85600" y="60000"/>
                </a:moveTo>
                <a:lnTo>
                  <a:pt x="34400" y="60000"/>
                </a:lnTo>
                <a:moveTo>
                  <a:pt x="55733" y="105000"/>
                </a:moveTo>
                <a:lnTo>
                  <a:pt x="55733" y="82500"/>
                </a:lnTo>
                <a:lnTo>
                  <a:pt x="64267" y="82500"/>
                </a:lnTo>
                <a:lnTo>
                  <a:pt x="64267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F6135.jpg"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2857488" y="285728"/>
            <a:ext cx="27146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BJÖRG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GOZO </a:t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FELLEGVÁR</a:t>
            </a:r>
            <a:endParaRPr/>
          </a:p>
        </p:txBody>
      </p:sp>
      <p:sp>
        <p:nvSpPr>
          <p:cNvPr id="199" name="Google Shape;199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SZ KATALIN TEMPLOM</a:t>
            </a:r>
            <a:endParaRPr/>
          </a:p>
        </p:txBody>
      </p:sp>
      <p:pic>
        <p:nvPicPr>
          <p:cNvPr descr="GOZO FELLEGVÁR.jpg" id="200" name="Google Shape;200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8" y="2786058"/>
            <a:ext cx="4447960" cy="2499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ZO SZT KATALIN.jpg" id="201" name="Google Shape;201;p2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2357430"/>
            <a:ext cx="2220624" cy="39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GOZO  ÉS RABAT</a:t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Gozo fellegvár</a:t>
            </a:r>
            <a:endParaRPr/>
          </a:p>
        </p:txBody>
      </p:sp>
      <p:sp>
        <p:nvSpPr>
          <p:cNvPr id="208" name="Google Shape;20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Rabat Szent Pál templom</a:t>
            </a:r>
            <a:endParaRPr/>
          </a:p>
        </p:txBody>
      </p:sp>
      <p:pic>
        <p:nvPicPr>
          <p:cNvPr descr="GOZO VÁR.jpg" id="209" name="Google Shape;209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2959002"/>
            <a:ext cx="4140230" cy="2326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ina,Rabat 054.jpg" id="210" name="Google Shape;210;p27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2643182"/>
            <a:ext cx="2357454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>
            <a:hlinkClick action="ppaction://hlinksldjump" r:id="rId5"/>
          </p:cNvPr>
          <p:cNvSpPr/>
          <p:nvPr/>
        </p:nvSpPr>
        <p:spPr>
          <a:xfrm flipH="1">
            <a:off x="8501090" y="6072206"/>
            <a:ext cx="357190" cy="4286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2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7500"/>
                </a:lnTo>
                <a:lnTo>
                  <a:pt x="93750" y="97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938"/>
                </a:lnTo>
                <a:lnTo>
                  <a:pt x="88125" y="27188"/>
                </a:lnTo>
                <a:lnTo>
                  <a:pt x="76875" y="27188"/>
                </a:lnTo>
                <a:lnTo>
                  <a:pt x="76875" y="36563"/>
                </a:lnTo>
                <a:close/>
              </a:path>
              <a:path extrusionOk="0" fill="darkenLess" h="120000" w="120000">
                <a:moveTo>
                  <a:pt x="88125" y="45938"/>
                </a:moveTo>
                <a:lnTo>
                  <a:pt x="88125" y="27188"/>
                </a:lnTo>
                <a:lnTo>
                  <a:pt x="76875" y="27188"/>
                </a:lnTo>
                <a:lnTo>
                  <a:pt x="76875" y="36563"/>
                </a:lnTo>
                <a:close/>
                <a:moveTo>
                  <a:pt x="26250" y="60000"/>
                </a:moveTo>
                <a:lnTo>
                  <a:pt x="26250" y="97500"/>
                </a:lnTo>
                <a:lnTo>
                  <a:pt x="54375" y="97500"/>
                </a:lnTo>
                <a:lnTo>
                  <a:pt x="54375" y="78750"/>
                </a:lnTo>
                <a:lnTo>
                  <a:pt x="65625" y="78750"/>
                </a:lnTo>
                <a:lnTo>
                  <a:pt x="65625" y="97500"/>
                </a:lnTo>
                <a:lnTo>
                  <a:pt x="93750" y="975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2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8750"/>
                </a:moveTo>
                <a:lnTo>
                  <a:pt x="65625" y="78750"/>
                </a:lnTo>
                <a:lnTo>
                  <a:pt x="65625" y="97500"/>
                </a:lnTo>
                <a:lnTo>
                  <a:pt x="54375" y="97500"/>
                </a:lnTo>
                <a:close/>
              </a:path>
              <a:path extrusionOk="0" fill="none" h="120000" w="120000">
                <a:moveTo>
                  <a:pt x="60000" y="22500"/>
                </a:moveTo>
                <a:lnTo>
                  <a:pt x="76875" y="36563"/>
                </a:lnTo>
                <a:lnTo>
                  <a:pt x="76875" y="27188"/>
                </a:lnTo>
                <a:lnTo>
                  <a:pt x="88125" y="27188"/>
                </a:lnTo>
                <a:lnTo>
                  <a:pt x="88125" y="45938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7500"/>
                </a:lnTo>
                <a:lnTo>
                  <a:pt x="26250" y="97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6563"/>
                </a:moveTo>
                <a:lnTo>
                  <a:pt x="88125" y="45938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7500"/>
                </a:moveTo>
                <a:lnTo>
                  <a:pt x="54375" y="78750"/>
                </a:lnTo>
                <a:lnTo>
                  <a:pt x="65625" y="78750"/>
                </a:lnTo>
                <a:lnTo>
                  <a:pt x="65625" y="975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dina,Rabat 075.jpg"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4902" y="0"/>
            <a:ext cx="38541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7000892" y="1714488"/>
            <a:ext cx="22270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RABAT SZ.PÁL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BIRGU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Hajóút</a:t>
            </a:r>
            <a:endParaRPr/>
          </a:p>
        </p:txBody>
      </p:sp>
      <p:sp>
        <p:nvSpPr>
          <p:cNvPr id="224" name="Google Shape;224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Inkvizíció palota </a:t>
            </a:r>
            <a:endParaRPr/>
          </a:p>
        </p:txBody>
      </p:sp>
      <p:pic>
        <p:nvPicPr>
          <p:cNvPr descr="BIRGU 028.jpg" id="225" name="Google Shape;225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348" y="2786058"/>
            <a:ext cx="427204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RGU 052.jpg" id="226" name="Google Shape;226;p29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2857496"/>
            <a:ext cx="4321640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>
            <a:hlinkClick action="ppaction://hlinksldjump" r:id="rId5"/>
          </p:cNvPr>
          <p:cNvSpPr/>
          <p:nvPr/>
        </p:nvSpPr>
        <p:spPr>
          <a:xfrm>
            <a:off x="8501090" y="5857892"/>
            <a:ext cx="214314" cy="71438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46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73500"/>
                </a:lnTo>
                <a:lnTo>
                  <a:pt x="93750" y="73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54938"/>
                </a:lnTo>
                <a:lnTo>
                  <a:pt x="88125" y="48188"/>
                </a:lnTo>
                <a:lnTo>
                  <a:pt x="76875" y="48188"/>
                </a:lnTo>
                <a:lnTo>
                  <a:pt x="76875" y="51563"/>
                </a:lnTo>
                <a:close/>
              </a:path>
              <a:path extrusionOk="0" fill="darkenLess" h="120000" w="120000">
                <a:moveTo>
                  <a:pt x="88125" y="54938"/>
                </a:moveTo>
                <a:lnTo>
                  <a:pt x="88125" y="48188"/>
                </a:lnTo>
                <a:lnTo>
                  <a:pt x="76875" y="48188"/>
                </a:lnTo>
                <a:lnTo>
                  <a:pt x="76875" y="51563"/>
                </a:lnTo>
                <a:close/>
                <a:moveTo>
                  <a:pt x="26250" y="60000"/>
                </a:moveTo>
                <a:lnTo>
                  <a:pt x="26250" y="73500"/>
                </a:lnTo>
                <a:lnTo>
                  <a:pt x="54375" y="73500"/>
                </a:lnTo>
                <a:lnTo>
                  <a:pt x="54375" y="66750"/>
                </a:lnTo>
                <a:lnTo>
                  <a:pt x="65625" y="66750"/>
                </a:lnTo>
                <a:lnTo>
                  <a:pt x="65625" y="73500"/>
                </a:lnTo>
                <a:lnTo>
                  <a:pt x="93750" y="735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46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66750"/>
                </a:moveTo>
                <a:lnTo>
                  <a:pt x="65625" y="66750"/>
                </a:lnTo>
                <a:lnTo>
                  <a:pt x="65625" y="73500"/>
                </a:lnTo>
                <a:lnTo>
                  <a:pt x="54375" y="73500"/>
                </a:lnTo>
                <a:close/>
              </a:path>
              <a:path extrusionOk="0" fill="none" h="120000" w="120000">
                <a:moveTo>
                  <a:pt x="60000" y="46500"/>
                </a:moveTo>
                <a:lnTo>
                  <a:pt x="76875" y="51563"/>
                </a:lnTo>
                <a:lnTo>
                  <a:pt x="76875" y="48188"/>
                </a:lnTo>
                <a:lnTo>
                  <a:pt x="88125" y="48188"/>
                </a:lnTo>
                <a:lnTo>
                  <a:pt x="88125" y="54938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73500"/>
                </a:lnTo>
                <a:lnTo>
                  <a:pt x="26250" y="73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51563"/>
                </a:moveTo>
                <a:lnTo>
                  <a:pt x="88125" y="54938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73500"/>
                </a:moveTo>
                <a:lnTo>
                  <a:pt x="54375" y="66750"/>
                </a:lnTo>
                <a:lnTo>
                  <a:pt x="65625" y="66750"/>
                </a:lnTo>
                <a:lnTo>
                  <a:pt x="65625" y="735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RGU st angelo erőd058.jpg"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1428728" y="214290"/>
            <a:ext cx="59220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SZ.ANGELO ERŐD BIRGU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ctrTitle"/>
          </p:nvPr>
        </p:nvSpPr>
        <p:spPr>
          <a:xfrm>
            <a:off x="928662" y="121442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hu-HU"/>
              <a:t>Köszönöm a figyelmet!</a:t>
            </a:r>
            <a:endParaRPr b="1"/>
          </a:p>
        </p:txBody>
      </p:sp>
      <p:sp>
        <p:nvSpPr>
          <p:cNvPr id="239" name="Google Shape;239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BIRGU 062.jpg" id="240" name="Google Shape;2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290" y="2500306"/>
            <a:ext cx="6500858" cy="349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lta zaszló.jp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9549" y="0"/>
            <a:ext cx="103030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ta-CIA_WFB_Map.png"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794" y="1017437"/>
            <a:ext cx="5429256" cy="584056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357290" y="285728"/>
            <a:ext cx="60722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Málta négy szigete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RGU 001.jp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428860" y="214290"/>
            <a:ext cx="40719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57356" y="0"/>
            <a:ext cx="578647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iskola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>
            <a:hlinkClick action="ppaction://hlinksldjump" r:id="rId4"/>
          </p:cNvPr>
          <p:cNvSpPr/>
          <p:nvPr/>
        </p:nvSpPr>
        <p:spPr>
          <a:xfrm>
            <a:off x="7858148" y="6215082"/>
            <a:ext cx="214314" cy="4286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37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82500"/>
                </a:lnTo>
                <a:lnTo>
                  <a:pt x="93750" y="82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51563"/>
                </a:lnTo>
                <a:lnTo>
                  <a:pt x="88125" y="40313"/>
                </a:lnTo>
                <a:lnTo>
                  <a:pt x="76875" y="40313"/>
                </a:lnTo>
                <a:lnTo>
                  <a:pt x="76875" y="45938"/>
                </a:lnTo>
                <a:close/>
              </a:path>
              <a:path extrusionOk="0" fill="darkenLess" h="120000" w="120000">
                <a:moveTo>
                  <a:pt x="88125" y="51563"/>
                </a:moveTo>
                <a:lnTo>
                  <a:pt x="88125" y="40313"/>
                </a:lnTo>
                <a:lnTo>
                  <a:pt x="76875" y="40313"/>
                </a:lnTo>
                <a:lnTo>
                  <a:pt x="76875" y="45938"/>
                </a:lnTo>
                <a:close/>
                <a:moveTo>
                  <a:pt x="26250" y="60000"/>
                </a:moveTo>
                <a:lnTo>
                  <a:pt x="26250" y="82500"/>
                </a:lnTo>
                <a:lnTo>
                  <a:pt x="54375" y="82500"/>
                </a:lnTo>
                <a:lnTo>
                  <a:pt x="54375" y="71250"/>
                </a:lnTo>
                <a:lnTo>
                  <a:pt x="65625" y="71250"/>
                </a:lnTo>
                <a:lnTo>
                  <a:pt x="65625" y="82500"/>
                </a:lnTo>
                <a:lnTo>
                  <a:pt x="93750" y="825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37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1250"/>
                </a:moveTo>
                <a:lnTo>
                  <a:pt x="65625" y="71250"/>
                </a:lnTo>
                <a:lnTo>
                  <a:pt x="65625" y="82500"/>
                </a:lnTo>
                <a:lnTo>
                  <a:pt x="54375" y="82500"/>
                </a:lnTo>
                <a:close/>
              </a:path>
              <a:path extrusionOk="0" fill="none" h="120000" w="120000">
                <a:moveTo>
                  <a:pt x="60000" y="37500"/>
                </a:moveTo>
                <a:lnTo>
                  <a:pt x="76875" y="45938"/>
                </a:lnTo>
                <a:lnTo>
                  <a:pt x="76875" y="40313"/>
                </a:lnTo>
                <a:lnTo>
                  <a:pt x="88125" y="40313"/>
                </a:lnTo>
                <a:lnTo>
                  <a:pt x="88125" y="51563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82500"/>
                </a:lnTo>
                <a:lnTo>
                  <a:pt x="26250" y="82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45938"/>
                </a:moveTo>
                <a:lnTo>
                  <a:pt x="88125" y="51563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82500"/>
                </a:moveTo>
                <a:lnTo>
                  <a:pt x="54375" y="71250"/>
                </a:lnTo>
                <a:lnTo>
                  <a:pt x="65625" y="71250"/>
                </a:lnTo>
                <a:lnTo>
                  <a:pt x="65625" y="825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SANTA VENERA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Család</a:t>
            </a:r>
            <a:endParaRPr/>
          </a:p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Festa</a:t>
            </a:r>
            <a:endParaRPr/>
          </a:p>
        </p:txBody>
      </p:sp>
      <p:pic>
        <p:nvPicPr>
          <p:cNvPr descr="Birzebugga Pretty Bay és ház,ahol lakom patrónussal az erkélyen 004.jpg" id="115" name="Google Shape;115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3000372"/>
            <a:ext cx="4040188" cy="2269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a Rotunda,parlament,festa 205.jpg" id="116" name="Google Shape;116;p1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3015148"/>
            <a:ext cx="4041775" cy="2270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>
            <a:hlinkClick action="ppaction://hlinksldjump" r:id="rId5"/>
          </p:cNvPr>
          <p:cNvSpPr/>
          <p:nvPr/>
        </p:nvSpPr>
        <p:spPr>
          <a:xfrm>
            <a:off x="7072330" y="5929330"/>
            <a:ext cx="328036" cy="4286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556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4439"/>
                </a:lnTo>
                <a:lnTo>
                  <a:pt x="93750" y="9443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7085"/>
                </a:lnTo>
                <a:lnTo>
                  <a:pt x="88125" y="29866"/>
                </a:lnTo>
                <a:lnTo>
                  <a:pt x="76875" y="29866"/>
                </a:lnTo>
                <a:lnTo>
                  <a:pt x="76875" y="38475"/>
                </a:lnTo>
                <a:close/>
              </a:path>
              <a:path extrusionOk="0" fill="darkenLess" h="120000" w="120000">
                <a:moveTo>
                  <a:pt x="88125" y="47085"/>
                </a:moveTo>
                <a:lnTo>
                  <a:pt x="88125" y="29866"/>
                </a:lnTo>
                <a:lnTo>
                  <a:pt x="76875" y="29866"/>
                </a:lnTo>
                <a:lnTo>
                  <a:pt x="76875" y="38475"/>
                </a:lnTo>
                <a:close/>
                <a:moveTo>
                  <a:pt x="26250" y="60000"/>
                </a:moveTo>
                <a:lnTo>
                  <a:pt x="26250" y="94439"/>
                </a:lnTo>
                <a:lnTo>
                  <a:pt x="54375" y="94439"/>
                </a:lnTo>
                <a:lnTo>
                  <a:pt x="54375" y="77220"/>
                </a:lnTo>
                <a:lnTo>
                  <a:pt x="65625" y="77220"/>
                </a:lnTo>
                <a:lnTo>
                  <a:pt x="65625" y="94439"/>
                </a:lnTo>
                <a:lnTo>
                  <a:pt x="93750" y="94439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556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7220"/>
                </a:moveTo>
                <a:lnTo>
                  <a:pt x="65625" y="77220"/>
                </a:lnTo>
                <a:lnTo>
                  <a:pt x="65625" y="94439"/>
                </a:lnTo>
                <a:lnTo>
                  <a:pt x="54375" y="94439"/>
                </a:lnTo>
                <a:close/>
              </a:path>
              <a:path extrusionOk="0" fill="none" h="120000" w="120000">
                <a:moveTo>
                  <a:pt x="60000" y="25561"/>
                </a:moveTo>
                <a:lnTo>
                  <a:pt x="76875" y="38475"/>
                </a:lnTo>
                <a:lnTo>
                  <a:pt x="76875" y="29866"/>
                </a:lnTo>
                <a:lnTo>
                  <a:pt x="88125" y="29866"/>
                </a:lnTo>
                <a:lnTo>
                  <a:pt x="88125" y="4708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4439"/>
                </a:lnTo>
                <a:lnTo>
                  <a:pt x="26250" y="9443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8475"/>
                </a:moveTo>
                <a:lnTo>
                  <a:pt x="88125" y="4708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4439"/>
                </a:moveTo>
                <a:lnTo>
                  <a:pt x="54375" y="77220"/>
                </a:lnTo>
                <a:lnTo>
                  <a:pt x="65625" y="77220"/>
                </a:lnTo>
                <a:lnTo>
                  <a:pt x="65625" y="94439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UTCAKÉPEK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Valletta Festa</a:t>
            </a:r>
            <a:endParaRPr/>
          </a:p>
        </p:txBody>
      </p:sp>
      <p:sp>
        <p:nvSpPr>
          <p:cNvPr id="124" name="Google Shape;12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Spanyol hatású zárt balkonok</a:t>
            </a:r>
            <a:endParaRPr/>
          </a:p>
        </p:txBody>
      </p:sp>
      <p:pic>
        <p:nvPicPr>
          <p:cNvPr descr="FERENCES VAleetta,St.Giovanni - Caravaggio,Rabat katakomba 005.jpg" id="125" name="Google Shape;12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15593"/>
            <a:ext cx="4040188" cy="2269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RGU 054.jpg" id="126" name="Google Shape;126;p17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2428868"/>
            <a:ext cx="221990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>
            <a:hlinkClick action="ppaction://hlinksldjump" r:id="rId5"/>
          </p:cNvPr>
          <p:cNvSpPr/>
          <p:nvPr/>
        </p:nvSpPr>
        <p:spPr>
          <a:xfrm>
            <a:off x="8286776" y="5929330"/>
            <a:ext cx="428628" cy="57150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625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3750"/>
                </a:lnTo>
                <a:lnTo>
                  <a:pt x="93750" y="9375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7344"/>
                </a:lnTo>
                <a:lnTo>
                  <a:pt x="88125" y="30469"/>
                </a:lnTo>
                <a:lnTo>
                  <a:pt x="76875" y="30469"/>
                </a:lnTo>
                <a:lnTo>
                  <a:pt x="76875" y="38906"/>
                </a:lnTo>
                <a:close/>
              </a:path>
              <a:path extrusionOk="0" fill="darkenLess" h="120000" w="120000">
                <a:moveTo>
                  <a:pt x="88125" y="47344"/>
                </a:moveTo>
                <a:lnTo>
                  <a:pt x="88125" y="30469"/>
                </a:lnTo>
                <a:lnTo>
                  <a:pt x="76875" y="30469"/>
                </a:lnTo>
                <a:lnTo>
                  <a:pt x="76875" y="38906"/>
                </a:lnTo>
                <a:close/>
                <a:moveTo>
                  <a:pt x="26250" y="60000"/>
                </a:moveTo>
                <a:lnTo>
                  <a:pt x="26250" y="93750"/>
                </a:lnTo>
                <a:lnTo>
                  <a:pt x="54375" y="93750"/>
                </a:lnTo>
                <a:lnTo>
                  <a:pt x="54375" y="76875"/>
                </a:lnTo>
                <a:lnTo>
                  <a:pt x="65625" y="76875"/>
                </a:lnTo>
                <a:lnTo>
                  <a:pt x="65625" y="93750"/>
                </a:lnTo>
                <a:lnTo>
                  <a:pt x="93750" y="9375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625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6875"/>
                </a:moveTo>
                <a:lnTo>
                  <a:pt x="65625" y="76875"/>
                </a:lnTo>
                <a:lnTo>
                  <a:pt x="65625" y="93750"/>
                </a:lnTo>
                <a:lnTo>
                  <a:pt x="54375" y="93750"/>
                </a:lnTo>
                <a:close/>
              </a:path>
              <a:path extrusionOk="0" fill="none" h="120000" w="120000">
                <a:moveTo>
                  <a:pt x="60000" y="26250"/>
                </a:moveTo>
                <a:lnTo>
                  <a:pt x="76875" y="38906"/>
                </a:lnTo>
                <a:lnTo>
                  <a:pt x="76875" y="30469"/>
                </a:lnTo>
                <a:lnTo>
                  <a:pt x="88125" y="30469"/>
                </a:lnTo>
                <a:lnTo>
                  <a:pt x="88125" y="4734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3750"/>
                </a:lnTo>
                <a:lnTo>
                  <a:pt x="26250" y="9375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8906"/>
                </a:moveTo>
                <a:lnTo>
                  <a:pt x="88125" y="4734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3750"/>
                </a:moveTo>
                <a:lnTo>
                  <a:pt x="54375" y="76875"/>
                </a:lnTo>
                <a:lnTo>
                  <a:pt x="65625" y="76875"/>
                </a:lnTo>
                <a:lnTo>
                  <a:pt x="65625" y="9375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VALLETTA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Sétáló utca feldíszítve</a:t>
            </a:r>
            <a:endParaRPr/>
          </a:p>
        </p:txBody>
      </p:sp>
      <p:sp>
        <p:nvSpPr>
          <p:cNvPr id="134" name="Google Shape;13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	 tengerpart </a:t>
            </a:r>
            <a:endParaRPr/>
          </a:p>
        </p:txBody>
      </p:sp>
      <p:pic>
        <p:nvPicPr>
          <p:cNvPr descr="FERENCES VAleetta,St.Giovanni - Caravaggio,Rabat katakomba 008.jpg" id="135" name="Google Shape;135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86058"/>
            <a:ext cx="4448745" cy="2499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tta.jpg" id="136" name="Google Shape;136;p18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2714620"/>
            <a:ext cx="4423117" cy="248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>
            <a:hlinkClick action="ppaction://hlinksldjump" r:id="rId5"/>
          </p:cNvPr>
          <p:cNvSpPr/>
          <p:nvPr/>
        </p:nvSpPr>
        <p:spPr>
          <a:xfrm>
            <a:off x="8215338" y="5857892"/>
            <a:ext cx="428628" cy="57150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625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3750"/>
                </a:lnTo>
                <a:lnTo>
                  <a:pt x="93750" y="9375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7344"/>
                </a:lnTo>
                <a:lnTo>
                  <a:pt x="88125" y="30469"/>
                </a:lnTo>
                <a:lnTo>
                  <a:pt x="76875" y="30469"/>
                </a:lnTo>
                <a:lnTo>
                  <a:pt x="76875" y="38906"/>
                </a:lnTo>
                <a:close/>
              </a:path>
              <a:path extrusionOk="0" fill="darkenLess" h="120000" w="120000">
                <a:moveTo>
                  <a:pt x="88125" y="47344"/>
                </a:moveTo>
                <a:lnTo>
                  <a:pt x="88125" y="30469"/>
                </a:lnTo>
                <a:lnTo>
                  <a:pt x="76875" y="30469"/>
                </a:lnTo>
                <a:lnTo>
                  <a:pt x="76875" y="38906"/>
                </a:lnTo>
                <a:close/>
                <a:moveTo>
                  <a:pt x="26250" y="60000"/>
                </a:moveTo>
                <a:lnTo>
                  <a:pt x="26250" y="93750"/>
                </a:lnTo>
                <a:lnTo>
                  <a:pt x="54375" y="93750"/>
                </a:lnTo>
                <a:lnTo>
                  <a:pt x="54375" y="76875"/>
                </a:lnTo>
                <a:lnTo>
                  <a:pt x="65625" y="76875"/>
                </a:lnTo>
                <a:lnTo>
                  <a:pt x="65625" y="93750"/>
                </a:lnTo>
                <a:lnTo>
                  <a:pt x="93750" y="9375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625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6875"/>
                </a:moveTo>
                <a:lnTo>
                  <a:pt x="65625" y="76875"/>
                </a:lnTo>
                <a:lnTo>
                  <a:pt x="65625" y="93750"/>
                </a:lnTo>
                <a:lnTo>
                  <a:pt x="54375" y="93750"/>
                </a:lnTo>
                <a:close/>
              </a:path>
              <a:path extrusionOk="0" fill="none" h="120000" w="120000">
                <a:moveTo>
                  <a:pt x="60000" y="26250"/>
                </a:moveTo>
                <a:lnTo>
                  <a:pt x="76875" y="38906"/>
                </a:lnTo>
                <a:lnTo>
                  <a:pt x="76875" y="30469"/>
                </a:lnTo>
                <a:lnTo>
                  <a:pt x="88125" y="30469"/>
                </a:lnTo>
                <a:lnTo>
                  <a:pt x="88125" y="4734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3750"/>
                </a:lnTo>
                <a:lnTo>
                  <a:pt x="26250" y="9375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8906"/>
                </a:moveTo>
                <a:lnTo>
                  <a:pt x="88125" y="4734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3750"/>
                </a:moveTo>
                <a:lnTo>
                  <a:pt x="54375" y="76875"/>
                </a:lnTo>
                <a:lnTo>
                  <a:pt x="65625" y="76875"/>
                </a:lnTo>
                <a:lnTo>
                  <a:pt x="65625" y="9375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LUDVIG - NORMAN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A tanuló csoportom</a:t>
            </a:r>
            <a:endParaRPr/>
          </a:p>
        </p:txBody>
      </p:sp>
      <p:sp>
        <p:nvSpPr>
          <p:cNvPr id="144" name="Google Shape;1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Norman</a:t>
            </a:r>
            <a:endParaRPr/>
          </a:p>
        </p:txBody>
      </p:sp>
      <p:pic>
        <p:nvPicPr>
          <p:cNvPr descr="FERENCES VAleetta,St.Giovanni - Caravaggio,Rabat katakomba 031.jpg" id="145" name="Google Shape;145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42" y="2857496"/>
            <a:ext cx="4320846" cy="2428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ENCES VAleetta,St.Giovanni - Caravaggio,Rabat katakomba 030.jpg" id="146" name="Google Shape;146;p19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132" y="2428868"/>
            <a:ext cx="2220624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>
            <a:hlinkClick action="ppaction://hlinksldjump" r:id="rId5"/>
          </p:cNvPr>
          <p:cNvSpPr/>
          <p:nvPr/>
        </p:nvSpPr>
        <p:spPr>
          <a:xfrm>
            <a:off x="8286776" y="6215082"/>
            <a:ext cx="571504" cy="28575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37500" y="60000"/>
                </a:lnTo>
                <a:lnTo>
                  <a:pt x="43125" y="60000"/>
                </a:lnTo>
                <a:lnTo>
                  <a:pt x="43125" y="105000"/>
                </a:lnTo>
                <a:lnTo>
                  <a:pt x="76875" y="105000"/>
                </a:lnTo>
                <a:lnTo>
                  <a:pt x="76875" y="60000"/>
                </a:lnTo>
                <a:lnTo>
                  <a:pt x="82500" y="60000"/>
                </a:lnTo>
                <a:lnTo>
                  <a:pt x="74063" y="43125"/>
                </a:lnTo>
                <a:lnTo>
                  <a:pt x="74063" y="20625"/>
                </a:lnTo>
                <a:lnTo>
                  <a:pt x="68438" y="20625"/>
                </a:lnTo>
                <a:lnTo>
                  <a:pt x="68438" y="31875"/>
                </a:lnTo>
                <a:close/>
              </a:path>
              <a:path extrusionOk="0" fill="darkenLess" h="120000" w="120000">
                <a:moveTo>
                  <a:pt x="74063" y="43125"/>
                </a:moveTo>
                <a:lnTo>
                  <a:pt x="74063" y="20625"/>
                </a:lnTo>
                <a:lnTo>
                  <a:pt x="68438" y="20625"/>
                </a:lnTo>
                <a:lnTo>
                  <a:pt x="68438" y="31875"/>
                </a:lnTo>
                <a:close/>
                <a:moveTo>
                  <a:pt x="43125" y="60000"/>
                </a:moveTo>
                <a:lnTo>
                  <a:pt x="43125" y="105000"/>
                </a:lnTo>
                <a:lnTo>
                  <a:pt x="57188" y="105000"/>
                </a:lnTo>
                <a:lnTo>
                  <a:pt x="57188" y="82500"/>
                </a:lnTo>
                <a:lnTo>
                  <a:pt x="62813" y="82500"/>
                </a:lnTo>
                <a:lnTo>
                  <a:pt x="62813" y="105000"/>
                </a:lnTo>
                <a:lnTo>
                  <a:pt x="76875" y="105000"/>
                </a:lnTo>
                <a:lnTo>
                  <a:pt x="76875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37500" y="60000"/>
                </a:lnTo>
                <a:lnTo>
                  <a:pt x="82500" y="60000"/>
                </a:lnTo>
                <a:close/>
                <a:moveTo>
                  <a:pt x="57188" y="82500"/>
                </a:moveTo>
                <a:lnTo>
                  <a:pt x="62813" y="82500"/>
                </a:lnTo>
                <a:lnTo>
                  <a:pt x="62813" y="105000"/>
                </a:lnTo>
                <a:lnTo>
                  <a:pt x="57188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68438" y="31875"/>
                </a:lnTo>
                <a:lnTo>
                  <a:pt x="68438" y="20625"/>
                </a:lnTo>
                <a:lnTo>
                  <a:pt x="74063" y="20625"/>
                </a:lnTo>
                <a:lnTo>
                  <a:pt x="74063" y="43125"/>
                </a:lnTo>
                <a:lnTo>
                  <a:pt x="82500" y="60000"/>
                </a:lnTo>
                <a:lnTo>
                  <a:pt x="76875" y="60000"/>
                </a:lnTo>
                <a:lnTo>
                  <a:pt x="76875" y="105000"/>
                </a:lnTo>
                <a:lnTo>
                  <a:pt x="43125" y="105000"/>
                </a:lnTo>
                <a:lnTo>
                  <a:pt x="43125" y="60000"/>
                </a:lnTo>
                <a:lnTo>
                  <a:pt x="37500" y="60000"/>
                </a:lnTo>
                <a:close/>
                <a:moveTo>
                  <a:pt x="68438" y="31875"/>
                </a:moveTo>
                <a:lnTo>
                  <a:pt x="74063" y="43125"/>
                </a:lnTo>
                <a:moveTo>
                  <a:pt x="76875" y="60000"/>
                </a:moveTo>
                <a:lnTo>
                  <a:pt x="43125" y="60000"/>
                </a:lnTo>
                <a:moveTo>
                  <a:pt x="57188" y="105000"/>
                </a:moveTo>
                <a:lnTo>
                  <a:pt x="57188" y="82500"/>
                </a:lnTo>
                <a:lnTo>
                  <a:pt x="62813" y="82500"/>
                </a:lnTo>
                <a:lnTo>
                  <a:pt x="628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lletta 143.jpg"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2571736" y="0"/>
            <a:ext cx="26035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NORMAN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RENCES VAleetta,St.Giovanni - Caravaggio,Rabat katakomba 038.jpg"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536"/>
            <a:ext cx="9144000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643042" y="285728"/>
            <a:ext cx="6000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Valletta Szent János bazilika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